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7" r:id="rId2"/>
    <p:sldId id="293" r:id="rId3"/>
    <p:sldId id="292" r:id="rId4"/>
    <p:sldId id="267" r:id="rId5"/>
    <p:sldId id="304" r:id="rId6"/>
    <p:sldId id="294" r:id="rId7"/>
    <p:sldId id="295" r:id="rId8"/>
    <p:sldId id="296" r:id="rId9"/>
    <p:sldId id="299" r:id="rId10"/>
    <p:sldId id="300" r:id="rId11"/>
    <p:sldId id="301" r:id="rId12"/>
    <p:sldId id="302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2" r:id="rId21"/>
    <p:sldId id="311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CCFF66"/>
    <a:srgbClr val="7E585C"/>
    <a:srgbClr val="FF3399"/>
    <a:srgbClr val="03CED3"/>
    <a:srgbClr val="B7761F"/>
    <a:srgbClr val="FF66FF"/>
    <a:srgbClr val="FFE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da kh" userId="afbe84c6123a9679" providerId="LiveId" clId="{D5DAE0C1-EE48-43D6-81AD-33D1B987EA8D}"/>
    <pc:docChg chg="undo custSel addSld delSld modSld sldOrd">
      <pc:chgData name="neda kh" userId="afbe84c6123a9679" providerId="LiveId" clId="{D5DAE0C1-EE48-43D6-81AD-33D1B987EA8D}" dt="2023-03-30T12:17:42.410" v="5678" actId="21"/>
      <pc:docMkLst>
        <pc:docMk/>
      </pc:docMkLst>
      <pc:sldChg chg="del">
        <pc:chgData name="neda kh" userId="afbe84c6123a9679" providerId="LiveId" clId="{D5DAE0C1-EE48-43D6-81AD-33D1B987EA8D}" dt="2023-03-29T12:07:19.303" v="766" actId="2696"/>
        <pc:sldMkLst>
          <pc:docMk/>
          <pc:sldMk cId="4181723035" sldId="259"/>
        </pc:sldMkLst>
      </pc:sldChg>
      <pc:sldChg chg="addSp delSp modSp mod ord">
        <pc:chgData name="neda kh" userId="afbe84c6123a9679" providerId="LiveId" clId="{D5DAE0C1-EE48-43D6-81AD-33D1B987EA8D}" dt="2023-03-30T11:09:49.624" v="5346"/>
        <pc:sldMkLst>
          <pc:docMk/>
          <pc:sldMk cId="928451220" sldId="267"/>
        </pc:sldMkLst>
        <pc:spChg chg="del mod">
          <ac:chgData name="neda kh" userId="afbe84c6123a9679" providerId="LiveId" clId="{D5DAE0C1-EE48-43D6-81AD-33D1B987EA8D}" dt="2023-03-29T12:08:14.906" v="778" actId="21"/>
          <ac:spMkLst>
            <pc:docMk/>
            <pc:sldMk cId="928451220" sldId="267"/>
            <ac:spMk id="2" creationId="{00000000-0000-0000-0000-000000000000}"/>
          </ac:spMkLst>
        </pc:spChg>
        <pc:spChg chg="del">
          <ac:chgData name="neda kh" userId="afbe84c6123a9679" providerId="LiveId" clId="{D5DAE0C1-EE48-43D6-81AD-33D1B987EA8D}" dt="2023-03-29T12:08:17.165" v="779" actId="21"/>
          <ac:spMkLst>
            <pc:docMk/>
            <pc:sldMk cId="928451220" sldId="267"/>
            <ac:spMk id="3" creationId="{00000000-0000-0000-0000-000000000000}"/>
          </ac:spMkLst>
        </pc:spChg>
        <pc:spChg chg="mod">
          <ac:chgData name="neda kh" userId="afbe84c6123a9679" providerId="LiveId" clId="{D5DAE0C1-EE48-43D6-81AD-33D1B987EA8D}" dt="2023-03-29T12:08:20.920" v="780" actId="1076"/>
          <ac:spMkLst>
            <pc:docMk/>
            <pc:sldMk cId="928451220" sldId="267"/>
            <ac:spMk id="5" creationId="{00000000-0000-0000-0000-000000000000}"/>
          </ac:spMkLst>
        </pc:spChg>
        <pc:spChg chg="add mod">
          <ac:chgData name="neda kh" userId="afbe84c6123a9679" providerId="LiveId" clId="{D5DAE0C1-EE48-43D6-81AD-33D1B987EA8D}" dt="2023-03-29T12:08:23.264" v="781" actId="1076"/>
          <ac:spMkLst>
            <pc:docMk/>
            <pc:sldMk cId="928451220" sldId="267"/>
            <ac:spMk id="6" creationId="{FF41A4F7-F48C-A2E2-DBE5-3157D70F51C1}"/>
          </ac:spMkLst>
        </pc:spChg>
        <pc:spChg chg="mod">
          <ac:chgData name="neda kh" userId="afbe84c6123a9679" providerId="LiveId" clId="{D5DAE0C1-EE48-43D6-81AD-33D1B987EA8D}" dt="2023-03-29T21:05:12.566" v="3644" actId="1076"/>
          <ac:spMkLst>
            <pc:docMk/>
            <pc:sldMk cId="928451220" sldId="267"/>
            <ac:spMk id="7" creationId="{00000000-0000-0000-0000-000000000000}"/>
          </ac:spMkLst>
        </pc:spChg>
        <pc:spChg chg="add mod">
          <ac:chgData name="neda kh" userId="afbe84c6123a9679" providerId="LiveId" clId="{D5DAE0C1-EE48-43D6-81AD-33D1B987EA8D}" dt="2023-03-29T12:08:27.783" v="782" actId="1076"/>
          <ac:spMkLst>
            <pc:docMk/>
            <pc:sldMk cId="928451220" sldId="267"/>
            <ac:spMk id="8" creationId="{501B9046-D018-E516-E518-2CC9F4567671}"/>
          </ac:spMkLst>
        </pc:spChg>
        <pc:spChg chg="add mod">
          <ac:chgData name="neda kh" userId="afbe84c6123a9679" providerId="LiveId" clId="{D5DAE0C1-EE48-43D6-81AD-33D1B987EA8D}" dt="2023-03-29T12:08:33.363" v="783" actId="1076"/>
          <ac:spMkLst>
            <pc:docMk/>
            <pc:sldMk cId="928451220" sldId="267"/>
            <ac:spMk id="9" creationId="{2D3247AD-947D-6E66-023D-80322FE9E509}"/>
          </ac:spMkLst>
        </pc:spChg>
        <pc:spChg chg="mod">
          <ac:chgData name="neda kh" userId="afbe84c6123a9679" providerId="LiveId" clId="{D5DAE0C1-EE48-43D6-81AD-33D1B987EA8D}" dt="2023-03-30T11:07:32.454" v="5317" actId="20577"/>
          <ac:spMkLst>
            <pc:docMk/>
            <pc:sldMk cId="928451220" sldId="267"/>
            <ac:spMk id="10" creationId="{00000000-0000-0000-0000-000000000000}"/>
          </ac:spMkLst>
        </pc:spChg>
        <pc:spChg chg="add mod">
          <ac:chgData name="neda kh" userId="afbe84c6123a9679" providerId="LiveId" clId="{D5DAE0C1-EE48-43D6-81AD-33D1B987EA8D}" dt="2023-03-29T12:08:37.563" v="784" actId="1076"/>
          <ac:spMkLst>
            <pc:docMk/>
            <pc:sldMk cId="928451220" sldId="267"/>
            <ac:spMk id="11" creationId="{97659745-AE14-333C-4DC0-5916C396327A}"/>
          </ac:spMkLst>
        </pc:spChg>
        <pc:spChg chg="add mod">
          <ac:chgData name="neda kh" userId="afbe84c6123a9679" providerId="LiveId" clId="{D5DAE0C1-EE48-43D6-81AD-33D1B987EA8D}" dt="2023-03-29T12:11:48.385" v="838" actId="14100"/>
          <ac:spMkLst>
            <pc:docMk/>
            <pc:sldMk cId="928451220" sldId="267"/>
            <ac:spMk id="12" creationId="{BFCF9E12-5D1A-7BDA-5260-BC78FF07CA87}"/>
          </ac:spMkLst>
        </pc:spChg>
        <pc:spChg chg="del">
          <ac:chgData name="neda kh" userId="afbe84c6123a9679" providerId="LiveId" clId="{D5DAE0C1-EE48-43D6-81AD-33D1B987EA8D}" dt="2023-03-29T11:08:33.633" v="127" actId="478"/>
          <ac:spMkLst>
            <pc:docMk/>
            <pc:sldMk cId="928451220" sldId="267"/>
            <ac:spMk id="13" creationId="{00000000-0000-0000-0000-000000000000}"/>
          </ac:spMkLst>
        </pc:spChg>
        <pc:spChg chg="del">
          <ac:chgData name="neda kh" userId="afbe84c6123a9679" providerId="LiveId" clId="{D5DAE0C1-EE48-43D6-81AD-33D1B987EA8D}" dt="2023-03-29T11:08:36.890" v="129" actId="478"/>
          <ac:spMkLst>
            <pc:docMk/>
            <pc:sldMk cId="928451220" sldId="267"/>
            <ac:spMk id="14" creationId="{00000000-0000-0000-0000-000000000000}"/>
          </ac:spMkLst>
        </pc:spChg>
        <pc:spChg chg="add mod">
          <ac:chgData name="neda kh" userId="afbe84c6123a9679" providerId="LiveId" clId="{D5DAE0C1-EE48-43D6-81AD-33D1B987EA8D}" dt="2023-03-29T11:18:37.858" v="328" actId="1076"/>
          <ac:spMkLst>
            <pc:docMk/>
            <pc:sldMk cId="928451220" sldId="267"/>
            <ac:spMk id="17" creationId="{2D758C71-15F0-E322-DA0B-5FD8E45ECF25}"/>
          </ac:spMkLst>
        </pc:spChg>
        <pc:spChg chg="del">
          <ac:chgData name="neda kh" userId="afbe84c6123a9679" providerId="LiveId" clId="{D5DAE0C1-EE48-43D6-81AD-33D1B987EA8D}" dt="2023-03-29T11:08:30.989" v="125" actId="478"/>
          <ac:spMkLst>
            <pc:docMk/>
            <pc:sldMk cId="928451220" sldId="267"/>
            <ac:spMk id="19" creationId="{00000000-0000-0000-0000-000000000000}"/>
          </ac:spMkLst>
        </pc:spChg>
        <pc:spChg chg="add mod">
          <ac:chgData name="neda kh" userId="afbe84c6123a9679" providerId="LiveId" clId="{D5DAE0C1-EE48-43D6-81AD-33D1B987EA8D}" dt="2023-03-29T11:20:22.851" v="388" actId="1076"/>
          <ac:spMkLst>
            <pc:docMk/>
            <pc:sldMk cId="928451220" sldId="267"/>
            <ac:spMk id="20" creationId="{FABF56D6-AA66-7CF0-249E-A791C08DCE82}"/>
          </ac:spMkLst>
        </pc:spChg>
        <pc:spChg chg="add mod">
          <ac:chgData name="neda kh" userId="afbe84c6123a9679" providerId="LiveId" clId="{D5DAE0C1-EE48-43D6-81AD-33D1B987EA8D}" dt="2023-03-29T11:20:35.423" v="391" actId="1076"/>
          <ac:spMkLst>
            <pc:docMk/>
            <pc:sldMk cId="928451220" sldId="267"/>
            <ac:spMk id="21" creationId="{DA04C07E-9B3B-1F09-9A96-5CE68803AE2C}"/>
          </ac:spMkLst>
        </pc:spChg>
        <pc:spChg chg="add mod">
          <ac:chgData name="neda kh" userId="afbe84c6123a9679" providerId="LiveId" clId="{D5DAE0C1-EE48-43D6-81AD-33D1B987EA8D}" dt="2023-03-29T11:20:11.398" v="384" actId="1076"/>
          <ac:spMkLst>
            <pc:docMk/>
            <pc:sldMk cId="928451220" sldId="267"/>
            <ac:spMk id="22" creationId="{10967D1C-E53D-32A7-F034-FD5D19EDC98F}"/>
          </ac:spMkLst>
        </pc:spChg>
        <pc:spChg chg="add mod">
          <ac:chgData name="neda kh" userId="afbe84c6123a9679" providerId="LiveId" clId="{D5DAE0C1-EE48-43D6-81AD-33D1B987EA8D}" dt="2023-03-29T11:18:11.917" v="327" actId="1076"/>
          <ac:spMkLst>
            <pc:docMk/>
            <pc:sldMk cId="928451220" sldId="267"/>
            <ac:spMk id="27" creationId="{0E0E7EAD-C757-407A-F20E-DF040171EDD6}"/>
          </ac:spMkLst>
        </pc:spChg>
        <pc:spChg chg="add mod">
          <ac:chgData name="neda kh" userId="afbe84c6123a9679" providerId="LiveId" clId="{D5DAE0C1-EE48-43D6-81AD-33D1B987EA8D}" dt="2023-03-29T11:18:11.917" v="327" actId="1076"/>
          <ac:spMkLst>
            <pc:docMk/>
            <pc:sldMk cId="928451220" sldId="267"/>
            <ac:spMk id="28" creationId="{43580983-2BF4-3349-E8C3-6C4521CE7C22}"/>
          </ac:spMkLst>
        </pc:spChg>
        <pc:spChg chg="add mod">
          <ac:chgData name="neda kh" userId="afbe84c6123a9679" providerId="LiveId" clId="{D5DAE0C1-EE48-43D6-81AD-33D1B987EA8D}" dt="2023-03-29T11:18:11.917" v="327" actId="1076"/>
          <ac:spMkLst>
            <pc:docMk/>
            <pc:sldMk cId="928451220" sldId="267"/>
            <ac:spMk id="29" creationId="{592D1399-3D09-1B8D-F891-9611D86F8C3D}"/>
          </ac:spMkLst>
        </pc:spChg>
        <pc:spChg chg="add mod">
          <ac:chgData name="neda kh" userId="afbe84c6123a9679" providerId="LiveId" clId="{D5DAE0C1-EE48-43D6-81AD-33D1B987EA8D}" dt="2023-03-29T11:20:30.683" v="390" actId="1076"/>
          <ac:spMkLst>
            <pc:docMk/>
            <pc:sldMk cId="928451220" sldId="267"/>
            <ac:spMk id="35" creationId="{EF5172FA-A8A7-5C76-5AE0-AB353F532EB2}"/>
          </ac:spMkLst>
        </pc:spChg>
        <pc:spChg chg="add del mod">
          <ac:chgData name="neda kh" userId="afbe84c6123a9679" providerId="LiveId" clId="{D5DAE0C1-EE48-43D6-81AD-33D1B987EA8D}" dt="2023-03-29T11:17:39.661" v="324" actId="21"/>
          <ac:spMkLst>
            <pc:docMk/>
            <pc:sldMk cId="928451220" sldId="267"/>
            <ac:spMk id="36" creationId="{D20D2D0F-5D98-C2D4-FCCB-780FC6008A73}"/>
          </ac:spMkLst>
        </pc:spChg>
        <pc:spChg chg="add mod">
          <ac:chgData name="neda kh" userId="afbe84c6123a9679" providerId="LiveId" clId="{D5DAE0C1-EE48-43D6-81AD-33D1B987EA8D}" dt="2023-03-29T11:19:08.193" v="347" actId="571"/>
          <ac:spMkLst>
            <pc:docMk/>
            <pc:sldMk cId="928451220" sldId="267"/>
            <ac:spMk id="37" creationId="{D4085072-FA19-0104-436A-626EA7C86BF5}"/>
          </ac:spMkLst>
        </pc:spChg>
        <pc:spChg chg="add del mod">
          <ac:chgData name="neda kh" userId="afbe84c6123a9679" providerId="LiveId" clId="{D5DAE0C1-EE48-43D6-81AD-33D1B987EA8D}" dt="2023-03-29T11:19:06.824" v="346"/>
          <ac:spMkLst>
            <pc:docMk/>
            <pc:sldMk cId="928451220" sldId="267"/>
            <ac:spMk id="38" creationId="{703C580B-8B3F-8767-CD82-3CC927363CBE}"/>
          </ac:spMkLst>
        </pc:spChg>
        <pc:spChg chg="add mod">
          <ac:chgData name="neda kh" userId="afbe84c6123a9679" providerId="LiveId" clId="{D5DAE0C1-EE48-43D6-81AD-33D1B987EA8D}" dt="2023-03-29T12:11:45.697" v="837" actId="13822"/>
          <ac:spMkLst>
            <pc:docMk/>
            <pc:sldMk cId="928451220" sldId="267"/>
            <ac:spMk id="39" creationId="{6B537628-92E8-EFD0-2CB1-26B8BDA537A7}"/>
          </ac:spMkLst>
        </pc:spChg>
        <pc:spChg chg="add mod">
          <ac:chgData name="neda kh" userId="afbe84c6123a9679" providerId="LiveId" clId="{D5DAE0C1-EE48-43D6-81AD-33D1B987EA8D}" dt="2023-03-29T12:01:33.813" v="666" actId="1076"/>
          <ac:spMkLst>
            <pc:docMk/>
            <pc:sldMk cId="928451220" sldId="267"/>
            <ac:spMk id="40" creationId="{E32CF70F-F178-BDF6-6F91-A8784A1D4B7D}"/>
          </ac:spMkLst>
        </pc:spChg>
        <pc:spChg chg="add mod">
          <ac:chgData name="neda kh" userId="afbe84c6123a9679" providerId="LiveId" clId="{D5DAE0C1-EE48-43D6-81AD-33D1B987EA8D}" dt="2023-03-29T11:20:09.652" v="383" actId="571"/>
          <ac:spMkLst>
            <pc:docMk/>
            <pc:sldMk cId="928451220" sldId="267"/>
            <ac:spMk id="41" creationId="{F971D084-6BDF-6C38-B28B-8F845C4F864C}"/>
          </ac:spMkLst>
        </pc:spChg>
        <pc:spChg chg="add del mod">
          <ac:chgData name="neda kh" userId="afbe84c6123a9679" providerId="LiveId" clId="{D5DAE0C1-EE48-43D6-81AD-33D1B987EA8D}" dt="2023-03-29T11:20:08.945" v="382"/>
          <ac:spMkLst>
            <pc:docMk/>
            <pc:sldMk cId="928451220" sldId="267"/>
            <ac:spMk id="42" creationId="{FC6F4646-1E04-464F-D93B-72ECA689FAA8}"/>
          </ac:spMkLst>
        </pc:spChg>
        <pc:spChg chg="add mod ord">
          <ac:chgData name="neda kh" userId="afbe84c6123a9679" providerId="LiveId" clId="{D5DAE0C1-EE48-43D6-81AD-33D1B987EA8D}" dt="2023-03-29T12:01:39.102" v="667" actId="1076"/>
          <ac:spMkLst>
            <pc:docMk/>
            <pc:sldMk cId="928451220" sldId="267"/>
            <ac:spMk id="43" creationId="{EB5E8F91-38AD-4E70-5F44-E7620C9DA66E}"/>
          </ac:spMkLst>
        </pc:spChg>
        <pc:spChg chg="add mod">
          <ac:chgData name="neda kh" userId="afbe84c6123a9679" providerId="LiveId" clId="{D5DAE0C1-EE48-43D6-81AD-33D1B987EA8D}" dt="2023-03-29T12:03:21.319" v="696" actId="1076"/>
          <ac:spMkLst>
            <pc:docMk/>
            <pc:sldMk cId="928451220" sldId="267"/>
            <ac:spMk id="44" creationId="{75ECDE9C-0565-A1B5-8104-72105131ED35}"/>
          </ac:spMkLst>
        </pc:spChg>
        <pc:spChg chg="add mod ord">
          <ac:chgData name="neda kh" userId="afbe84c6123a9679" providerId="LiveId" clId="{D5DAE0C1-EE48-43D6-81AD-33D1B987EA8D}" dt="2023-03-29T12:03:29.834" v="699" actId="1076"/>
          <ac:spMkLst>
            <pc:docMk/>
            <pc:sldMk cId="928451220" sldId="267"/>
            <ac:spMk id="45" creationId="{1531FDC9-BEF2-DF4F-37E7-ECF407C20921}"/>
          </ac:spMkLst>
        </pc:spChg>
        <pc:spChg chg="add mod">
          <ac:chgData name="neda kh" userId="afbe84c6123a9679" providerId="LiveId" clId="{D5DAE0C1-EE48-43D6-81AD-33D1B987EA8D}" dt="2023-03-29T12:03:54.080" v="704" actId="1076"/>
          <ac:spMkLst>
            <pc:docMk/>
            <pc:sldMk cId="928451220" sldId="267"/>
            <ac:spMk id="46" creationId="{37776E4F-E428-9060-9762-9EA58009F54E}"/>
          </ac:spMkLst>
        </pc:spChg>
        <pc:spChg chg="add mod">
          <ac:chgData name="neda kh" userId="afbe84c6123a9679" providerId="LiveId" clId="{D5DAE0C1-EE48-43D6-81AD-33D1B987EA8D}" dt="2023-03-29T12:03:33.693" v="700" actId="1076"/>
          <ac:spMkLst>
            <pc:docMk/>
            <pc:sldMk cId="928451220" sldId="267"/>
            <ac:spMk id="47" creationId="{783C5362-CA0F-3B97-E383-40B795C347A9}"/>
          </ac:spMkLst>
        </pc:spChg>
        <pc:spChg chg="add mod">
          <ac:chgData name="neda kh" userId="afbe84c6123a9679" providerId="LiveId" clId="{D5DAE0C1-EE48-43D6-81AD-33D1B987EA8D}" dt="2023-03-29T12:04:20.157" v="708" actId="1076"/>
          <ac:spMkLst>
            <pc:docMk/>
            <pc:sldMk cId="928451220" sldId="267"/>
            <ac:spMk id="48" creationId="{066149F2-C919-E666-1BE0-63AC7EB13149}"/>
          </ac:spMkLst>
        </pc:spChg>
        <pc:spChg chg="add mod">
          <ac:chgData name="neda kh" userId="afbe84c6123a9679" providerId="LiveId" clId="{D5DAE0C1-EE48-43D6-81AD-33D1B987EA8D}" dt="2023-03-29T12:04:39.279" v="711" actId="1076"/>
          <ac:spMkLst>
            <pc:docMk/>
            <pc:sldMk cId="928451220" sldId="267"/>
            <ac:spMk id="49" creationId="{0FCAB507-045F-AC40-5786-9AEDE0E34C81}"/>
          </ac:spMkLst>
        </pc:spChg>
        <pc:spChg chg="add del mod">
          <ac:chgData name="neda kh" userId="afbe84c6123a9679" providerId="LiveId" clId="{D5DAE0C1-EE48-43D6-81AD-33D1B987EA8D}" dt="2023-03-29T11:24:06.504" v="520"/>
          <ac:spMkLst>
            <pc:docMk/>
            <pc:sldMk cId="928451220" sldId="267"/>
            <ac:spMk id="50" creationId="{254355D8-3ECB-28A4-4C0B-AA67194D6A27}"/>
          </ac:spMkLst>
        </pc:spChg>
        <pc:spChg chg="add mod">
          <ac:chgData name="neda kh" userId="afbe84c6123a9679" providerId="LiveId" clId="{D5DAE0C1-EE48-43D6-81AD-33D1B987EA8D}" dt="2023-03-29T21:05:09.985" v="3643" actId="20577"/>
          <ac:spMkLst>
            <pc:docMk/>
            <pc:sldMk cId="928451220" sldId="267"/>
            <ac:spMk id="51" creationId="{EA12DEA4-E6CA-1227-7445-1DB22EDCB053}"/>
          </ac:spMkLst>
        </pc:spChg>
        <pc:spChg chg="add mod">
          <ac:chgData name="neda kh" userId="afbe84c6123a9679" providerId="LiveId" clId="{D5DAE0C1-EE48-43D6-81AD-33D1B987EA8D}" dt="2023-03-29T11:59:11.799" v="604" actId="571"/>
          <ac:spMkLst>
            <pc:docMk/>
            <pc:sldMk cId="928451220" sldId="267"/>
            <ac:spMk id="52" creationId="{F21A18C7-1D44-EA0F-299F-947756FEF46B}"/>
          </ac:spMkLst>
        </pc:spChg>
        <pc:spChg chg="add mod">
          <ac:chgData name="neda kh" userId="afbe84c6123a9679" providerId="LiveId" clId="{D5DAE0C1-EE48-43D6-81AD-33D1B987EA8D}" dt="2023-03-29T12:03:26.940" v="698" actId="1076"/>
          <ac:spMkLst>
            <pc:docMk/>
            <pc:sldMk cId="928451220" sldId="267"/>
            <ac:spMk id="57" creationId="{5AEC9953-092C-ED0A-FD1B-A90C7D30DEDE}"/>
          </ac:spMkLst>
        </pc:spChg>
        <pc:spChg chg="add mod">
          <ac:chgData name="neda kh" userId="afbe84c6123a9679" providerId="LiveId" clId="{D5DAE0C1-EE48-43D6-81AD-33D1B987EA8D}" dt="2023-03-29T12:03:46.462" v="703" actId="1076"/>
          <ac:spMkLst>
            <pc:docMk/>
            <pc:sldMk cId="928451220" sldId="267"/>
            <ac:spMk id="58" creationId="{15C43CA5-D201-201B-FCC5-3E77149C3B62}"/>
          </ac:spMkLst>
        </pc:spChg>
        <pc:spChg chg="add mod">
          <ac:chgData name="neda kh" userId="afbe84c6123a9679" providerId="LiveId" clId="{D5DAE0C1-EE48-43D6-81AD-33D1B987EA8D}" dt="2023-03-29T12:04:28.856" v="710" actId="1076"/>
          <ac:spMkLst>
            <pc:docMk/>
            <pc:sldMk cId="928451220" sldId="267"/>
            <ac:spMk id="63" creationId="{BD0FCE90-A2FF-B2CA-1CFD-BA004148C45A}"/>
          </ac:spMkLst>
        </pc:spChg>
        <pc:spChg chg="add mod">
          <ac:chgData name="neda kh" userId="afbe84c6123a9679" providerId="LiveId" clId="{D5DAE0C1-EE48-43D6-81AD-33D1B987EA8D}" dt="2023-03-29T12:04:46.278" v="713" actId="1076"/>
          <ac:spMkLst>
            <pc:docMk/>
            <pc:sldMk cId="928451220" sldId="267"/>
            <ac:spMk id="64" creationId="{F62431EF-4BC6-CAA7-6EEF-AB9254035E41}"/>
          </ac:spMkLst>
        </pc:spChg>
        <pc:spChg chg="add mod">
          <ac:chgData name="neda kh" userId="afbe84c6123a9679" providerId="LiveId" clId="{D5DAE0C1-EE48-43D6-81AD-33D1B987EA8D}" dt="2023-03-29T12:05:40.140" v="748" actId="1076"/>
          <ac:spMkLst>
            <pc:docMk/>
            <pc:sldMk cId="928451220" sldId="267"/>
            <ac:spMk id="66" creationId="{E298BEB1-B33D-5242-F788-C52BBE033AEA}"/>
          </ac:spMkLst>
        </pc:spChg>
        <pc:spChg chg="add mod">
          <ac:chgData name="neda kh" userId="afbe84c6123a9679" providerId="LiveId" clId="{D5DAE0C1-EE48-43D6-81AD-33D1B987EA8D}" dt="2023-03-29T12:12:51.703" v="853" actId="1076"/>
          <ac:spMkLst>
            <pc:docMk/>
            <pc:sldMk cId="928451220" sldId="267"/>
            <ac:spMk id="67" creationId="{E99DBCF5-D4E4-47C2-69E4-46AC9A7666E0}"/>
          </ac:spMkLst>
        </pc:spChg>
        <pc:picChg chg="del mod">
          <ac:chgData name="neda kh" userId="afbe84c6123a9679" providerId="LiveId" clId="{D5DAE0C1-EE48-43D6-81AD-33D1B987EA8D}" dt="2023-03-29T11:08:27.659" v="124" actId="478"/>
          <ac:picMkLst>
            <pc:docMk/>
            <pc:sldMk cId="928451220" sldId="267"/>
            <ac:picMk id="4" creationId="{00000000-0000-0000-0000-000000000000}"/>
          </ac:picMkLst>
        </pc:picChg>
        <pc:cxnChg chg="del">
          <ac:chgData name="neda kh" userId="afbe84c6123a9679" providerId="LiveId" clId="{D5DAE0C1-EE48-43D6-81AD-33D1B987EA8D}" dt="2023-03-29T11:08:32.376" v="126" actId="478"/>
          <ac:cxnSpMkLst>
            <pc:docMk/>
            <pc:sldMk cId="928451220" sldId="267"/>
            <ac:cxnSpMk id="15" creationId="{00000000-0000-0000-0000-000000000000}"/>
          </ac:cxnSpMkLst>
        </pc:cxnChg>
        <pc:cxnChg chg="del mod">
          <ac:chgData name="neda kh" userId="afbe84c6123a9679" providerId="LiveId" clId="{D5DAE0C1-EE48-43D6-81AD-33D1B987EA8D}" dt="2023-03-29T11:09:42.786" v="143" actId="478"/>
          <ac:cxnSpMkLst>
            <pc:docMk/>
            <pc:sldMk cId="928451220" sldId="267"/>
            <ac:cxnSpMk id="16" creationId="{00000000-0000-0000-0000-000000000000}"/>
          </ac:cxnSpMkLst>
        </pc:cxnChg>
        <pc:cxnChg chg="del">
          <ac:chgData name="neda kh" userId="afbe84c6123a9679" providerId="LiveId" clId="{D5DAE0C1-EE48-43D6-81AD-33D1B987EA8D}" dt="2023-03-29T11:08:35.662" v="128" actId="478"/>
          <ac:cxnSpMkLst>
            <pc:docMk/>
            <pc:sldMk cId="928451220" sldId="267"/>
            <ac:cxnSpMk id="18" creationId="{00000000-0000-0000-0000-000000000000}"/>
          </ac:cxnSpMkLst>
        </pc:cxnChg>
        <pc:cxnChg chg="add mod">
          <ac:chgData name="neda kh" userId="afbe84c6123a9679" providerId="LiveId" clId="{D5DAE0C1-EE48-43D6-81AD-33D1B987EA8D}" dt="2023-03-29T11:18:11.917" v="327" actId="1076"/>
          <ac:cxnSpMkLst>
            <pc:docMk/>
            <pc:sldMk cId="928451220" sldId="267"/>
            <ac:cxnSpMk id="24" creationId="{E0D44881-D4B2-C36D-381B-952B28CEE100}"/>
          </ac:cxnSpMkLst>
        </pc:cxnChg>
        <pc:cxnChg chg="add mod">
          <ac:chgData name="neda kh" userId="afbe84c6123a9679" providerId="LiveId" clId="{D5DAE0C1-EE48-43D6-81AD-33D1B987EA8D}" dt="2023-03-29T11:18:11.917" v="327" actId="1076"/>
          <ac:cxnSpMkLst>
            <pc:docMk/>
            <pc:sldMk cId="928451220" sldId="267"/>
            <ac:cxnSpMk id="30" creationId="{D42E87AB-2113-D762-D253-A3235153503E}"/>
          </ac:cxnSpMkLst>
        </pc:cxnChg>
        <pc:cxnChg chg="add mod">
          <ac:chgData name="neda kh" userId="afbe84c6123a9679" providerId="LiveId" clId="{D5DAE0C1-EE48-43D6-81AD-33D1B987EA8D}" dt="2023-03-29T11:59:14.322" v="605" actId="1076"/>
          <ac:cxnSpMkLst>
            <pc:docMk/>
            <pc:sldMk cId="928451220" sldId="267"/>
            <ac:cxnSpMk id="31" creationId="{ADD36640-7448-7D70-6420-6DFE611D8705}"/>
          </ac:cxnSpMkLst>
        </pc:cxnChg>
        <pc:cxnChg chg="add del mod">
          <ac:chgData name="neda kh" userId="afbe84c6123a9679" providerId="LiveId" clId="{D5DAE0C1-EE48-43D6-81AD-33D1B987EA8D}" dt="2023-03-29T11:59:11.013" v="603"/>
          <ac:cxnSpMkLst>
            <pc:docMk/>
            <pc:sldMk cId="928451220" sldId="267"/>
            <ac:cxnSpMk id="53" creationId="{B6884A74-033D-8F27-B585-B02085B22F9E}"/>
          </ac:cxnSpMkLst>
        </pc:cxnChg>
        <pc:cxnChg chg="add mod">
          <ac:chgData name="neda kh" userId="afbe84c6123a9679" providerId="LiveId" clId="{D5DAE0C1-EE48-43D6-81AD-33D1B987EA8D}" dt="2023-03-29T12:03:23.995" v="697" actId="1076"/>
          <ac:cxnSpMkLst>
            <pc:docMk/>
            <pc:sldMk cId="928451220" sldId="267"/>
            <ac:cxnSpMk id="54" creationId="{A9AD3650-BCFC-8E5F-CFAC-DCCAE67E3B6C}"/>
          </ac:cxnSpMkLst>
        </pc:cxnChg>
        <pc:cxnChg chg="add mod">
          <ac:chgData name="neda kh" userId="afbe84c6123a9679" providerId="LiveId" clId="{D5DAE0C1-EE48-43D6-81AD-33D1B987EA8D}" dt="2023-03-29T12:03:37.670" v="701" actId="1076"/>
          <ac:cxnSpMkLst>
            <pc:docMk/>
            <pc:sldMk cId="928451220" sldId="267"/>
            <ac:cxnSpMk id="61" creationId="{E0BDA5A3-B1EF-FB4E-31A3-3196AB4A2F20}"/>
          </ac:cxnSpMkLst>
        </pc:cxnChg>
        <pc:cxnChg chg="add del mod">
          <ac:chgData name="neda kh" userId="afbe84c6123a9679" providerId="LiveId" clId="{D5DAE0C1-EE48-43D6-81AD-33D1B987EA8D}" dt="2023-03-29T12:04:16.355" v="707" actId="478"/>
          <ac:cxnSpMkLst>
            <pc:docMk/>
            <pc:sldMk cId="928451220" sldId="267"/>
            <ac:cxnSpMk id="62" creationId="{D0BD5FF9-905D-9D09-3A66-D4C3DF6AF65E}"/>
          </ac:cxnSpMkLst>
        </pc:cxnChg>
        <pc:cxnChg chg="add mod">
          <ac:chgData name="neda kh" userId="afbe84c6123a9679" providerId="LiveId" clId="{D5DAE0C1-EE48-43D6-81AD-33D1B987EA8D}" dt="2023-03-29T12:04:55.488" v="715" actId="1076"/>
          <ac:cxnSpMkLst>
            <pc:docMk/>
            <pc:sldMk cId="928451220" sldId="267"/>
            <ac:cxnSpMk id="65" creationId="{4CF2BEEE-47CA-FBB7-1A15-C164E05AEA28}"/>
          </ac:cxnSpMkLst>
        </pc:cxnChg>
      </pc:sldChg>
      <pc:sldChg chg="del">
        <pc:chgData name="neda kh" userId="afbe84c6123a9679" providerId="LiveId" clId="{D5DAE0C1-EE48-43D6-81AD-33D1B987EA8D}" dt="2023-03-29T22:26:57.962" v="4942" actId="2696"/>
        <pc:sldMkLst>
          <pc:docMk/>
          <pc:sldMk cId="1717351404" sldId="273"/>
        </pc:sldMkLst>
      </pc:sldChg>
      <pc:sldChg chg="del">
        <pc:chgData name="neda kh" userId="afbe84c6123a9679" providerId="LiveId" clId="{D5DAE0C1-EE48-43D6-81AD-33D1B987EA8D}" dt="2023-03-29T22:27:01.270" v="4943" actId="2696"/>
        <pc:sldMkLst>
          <pc:docMk/>
          <pc:sldMk cId="864698591" sldId="276"/>
        </pc:sldMkLst>
      </pc:sldChg>
      <pc:sldChg chg="addSp modSp mod">
        <pc:chgData name="neda kh" userId="afbe84c6123a9679" providerId="LiveId" clId="{D5DAE0C1-EE48-43D6-81AD-33D1B987EA8D}" dt="2023-03-29T22:35:18.692" v="5312" actId="1076"/>
        <pc:sldMkLst>
          <pc:docMk/>
          <pc:sldMk cId="1963975923" sldId="281"/>
        </pc:sldMkLst>
        <pc:spChg chg="mod">
          <ac:chgData name="neda kh" userId="afbe84c6123a9679" providerId="LiveId" clId="{D5DAE0C1-EE48-43D6-81AD-33D1B987EA8D}" dt="2023-03-29T22:35:16.269" v="5311" actId="1076"/>
          <ac:spMkLst>
            <pc:docMk/>
            <pc:sldMk cId="1963975923" sldId="281"/>
            <ac:spMk id="5" creationId="{00000000-0000-0000-0000-000000000000}"/>
          </ac:spMkLst>
        </pc:spChg>
        <pc:picChg chg="add mod modCrop">
          <ac:chgData name="neda kh" userId="afbe84c6123a9679" providerId="LiveId" clId="{D5DAE0C1-EE48-43D6-81AD-33D1B987EA8D}" dt="2023-03-29T22:35:18.692" v="5312" actId="1076"/>
          <ac:picMkLst>
            <pc:docMk/>
            <pc:sldMk cId="1963975923" sldId="281"/>
            <ac:picMk id="3" creationId="{E1C4D0AF-B33E-BCBE-0047-D86372C1CAC0}"/>
          </ac:picMkLst>
        </pc:picChg>
      </pc:sldChg>
      <pc:sldChg chg="del">
        <pc:chgData name="neda kh" userId="afbe84c6123a9679" providerId="LiveId" clId="{D5DAE0C1-EE48-43D6-81AD-33D1B987EA8D}" dt="2023-03-29T22:27:04.333" v="4944" actId="2696"/>
        <pc:sldMkLst>
          <pc:docMk/>
          <pc:sldMk cId="1314981700" sldId="286"/>
        </pc:sldMkLst>
      </pc:sldChg>
      <pc:sldChg chg="del">
        <pc:chgData name="neda kh" userId="afbe84c6123a9679" providerId="LiveId" clId="{D5DAE0C1-EE48-43D6-81AD-33D1B987EA8D}" dt="2023-03-29T22:26:55.283" v="4941" actId="2696"/>
        <pc:sldMkLst>
          <pc:docMk/>
          <pc:sldMk cId="1826225697" sldId="289"/>
        </pc:sldMkLst>
      </pc:sldChg>
      <pc:sldChg chg="del">
        <pc:chgData name="neda kh" userId="afbe84c6123a9679" providerId="LiveId" clId="{D5DAE0C1-EE48-43D6-81AD-33D1B987EA8D}" dt="2023-03-29T22:26:52.542" v="4940" actId="2696"/>
        <pc:sldMkLst>
          <pc:docMk/>
          <pc:sldMk cId="2571668467" sldId="290"/>
        </pc:sldMkLst>
      </pc:sldChg>
      <pc:sldChg chg="del">
        <pc:chgData name="neda kh" userId="afbe84c6123a9679" providerId="LiveId" clId="{D5DAE0C1-EE48-43D6-81AD-33D1B987EA8D}" dt="2023-03-29T22:26:49.730" v="4939" actId="2696"/>
        <pc:sldMkLst>
          <pc:docMk/>
          <pc:sldMk cId="3732050825" sldId="291"/>
        </pc:sldMkLst>
      </pc:sldChg>
      <pc:sldChg chg="delSp modSp mod">
        <pc:chgData name="neda kh" userId="afbe84c6123a9679" providerId="LiveId" clId="{D5DAE0C1-EE48-43D6-81AD-33D1B987EA8D}" dt="2023-03-30T12:10:20.249" v="5649" actId="1076"/>
        <pc:sldMkLst>
          <pc:docMk/>
          <pc:sldMk cId="3895654273" sldId="292"/>
        </pc:sldMkLst>
        <pc:spChg chg="mod">
          <ac:chgData name="neda kh" userId="afbe84c6123a9679" providerId="LiveId" clId="{D5DAE0C1-EE48-43D6-81AD-33D1B987EA8D}" dt="2023-03-29T12:07:53.533" v="773"/>
          <ac:spMkLst>
            <pc:docMk/>
            <pc:sldMk cId="3895654273" sldId="292"/>
            <ac:spMk id="2" creationId="{00000000-0000-0000-0000-000000000000}"/>
          </ac:spMkLst>
        </pc:spChg>
        <pc:spChg chg="mod">
          <ac:chgData name="neda kh" userId="afbe84c6123a9679" providerId="LiveId" clId="{D5DAE0C1-EE48-43D6-81AD-33D1B987EA8D}" dt="2023-03-29T12:07:58.524" v="774"/>
          <ac:spMkLst>
            <pc:docMk/>
            <pc:sldMk cId="3895654273" sldId="292"/>
            <ac:spMk id="5" creationId="{00000000-0000-0000-0000-000000000000}"/>
          </ac:spMkLst>
        </pc:spChg>
        <pc:spChg chg="del">
          <ac:chgData name="neda kh" userId="afbe84c6123a9679" providerId="LiveId" clId="{D5DAE0C1-EE48-43D6-81AD-33D1B987EA8D}" dt="2023-03-29T12:08:01.832" v="775" actId="21"/>
          <ac:spMkLst>
            <pc:docMk/>
            <pc:sldMk cId="3895654273" sldId="292"/>
            <ac:spMk id="24" creationId="{EB583555-23B8-4129-2876-EECBB42A29C4}"/>
          </ac:spMkLst>
        </pc:spChg>
        <pc:spChg chg="del">
          <ac:chgData name="neda kh" userId="afbe84c6123a9679" providerId="LiveId" clId="{D5DAE0C1-EE48-43D6-81AD-33D1B987EA8D}" dt="2023-03-29T12:08:04.712" v="776" actId="21"/>
          <ac:spMkLst>
            <pc:docMk/>
            <pc:sldMk cId="3895654273" sldId="292"/>
            <ac:spMk id="25" creationId="{B8F978A8-4005-BC56-E970-5FB90EB0E888}"/>
          </ac:spMkLst>
        </pc:spChg>
        <pc:spChg chg="mod">
          <ac:chgData name="neda kh" userId="afbe84c6123a9679" providerId="LiveId" clId="{D5DAE0C1-EE48-43D6-81AD-33D1B987EA8D}" dt="2023-03-30T12:10:20.249" v="5649" actId="1076"/>
          <ac:spMkLst>
            <pc:docMk/>
            <pc:sldMk cId="3895654273" sldId="292"/>
            <ac:spMk id="26" creationId="{E4853226-FEF3-9F95-A8EA-840C7581CF56}"/>
          </ac:spMkLst>
        </pc:spChg>
        <pc:spChg chg="mod">
          <ac:chgData name="neda kh" userId="afbe84c6123a9679" providerId="LiveId" clId="{D5DAE0C1-EE48-43D6-81AD-33D1B987EA8D}" dt="2023-03-29T12:12:43.684" v="852" actId="1076"/>
          <ac:spMkLst>
            <pc:docMk/>
            <pc:sldMk cId="3895654273" sldId="292"/>
            <ac:spMk id="27" creationId="{4C8A00F8-FE53-8D1E-100D-8A8105C37CCD}"/>
          </ac:spMkLst>
        </pc:spChg>
        <pc:graphicFrameChg chg="mod">
          <ac:chgData name="neda kh" userId="afbe84c6123a9679" providerId="LiveId" clId="{D5DAE0C1-EE48-43D6-81AD-33D1B987EA8D}" dt="2023-03-30T12:10:18.278" v="5648" actId="20577"/>
          <ac:graphicFrameMkLst>
            <pc:docMk/>
            <pc:sldMk cId="3895654273" sldId="292"/>
            <ac:graphicFrameMk id="30" creationId="{0C6336A2-6075-0D89-A730-E1313520E34C}"/>
          </ac:graphicFrameMkLst>
        </pc:graphicFrameChg>
      </pc:sldChg>
      <pc:sldChg chg="delSp modSp mod">
        <pc:chgData name="neda kh" userId="afbe84c6123a9679" providerId="LiveId" clId="{D5DAE0C1-EE48-43D6-81AD-33D1B987EA8D}" dt="2023-03-30T11:07:23.987" v="5316" actId="20577"/>
        <pc:sldMkLst>
          <pc:docMk/>
          <pc:sldMk cId="4244278242" sldId="293"/>
        </pc:sldMkLst>
        <pc:spChg chg="mod">
          <ac:chgData name="neda kh" userId="afbe84c6123a9679" providerId="LiveId" clId="{D5DAE0C1-EE48-43D6-81AD-33D1B987EA8D}" dt="2023-03-29T12:07:27.852" v="767"/>
          <ac:spMkLst>
            <pc:docMk/>
            <pc:sldMk cId="4244278242" sldId="293"/>
            <ac:spMk id="2" creationId="{00000000-0000-0000-0000-000000000000}"/>
          </ac:spMkLst>
        </pc:spChg>
        <pc:spChg chg="del">
          <ac:chgData name="neda kh" userId="afbe84c6123a9679" providerId="LiveId" clId="{D5DAE0C1-EE48-43D6-81AD-33D1B987EA8D}" dt="2023-03-29T12:07:31.640" v="768" actId="478"/>
          <ac:spMkLst>
            <pc:docMk/>
            <pc:sldMk cId="4244278242" sldId="293"/>
            <ac:spMk id="3" creationId="{00000000-0000-0000-0000-000000000000}"/>
          </ac:spMkLst>
        </pc:spChg>
        <pc:spChg chg="del mod">
          <ac:chgData name="neda kh" userId="afbe84c6123a9679" providerId="LiveId" clId="{D5DAE0C1-EE48-43D6-81AD-33D1B987EA8D}" dt="2023-03-29T12:07:34.329" v="769" actId="478"/>
          <ac:spMkLst>
            <pc:docMk/>
            <pc:sldMk cId="4244278242" sldId="293"/>
            <ac:spMk id="5" creationId="{00000000-0000-0000-0000-000000000000}"/>
          </ac:spMkLst>
        </pc:spChg>
        <pc:spChg chg="mod">
          <ac:chgData name="neda kh" userId="afbe84c6123a9679" providerId="LiveId" clId="{D5DAE0C1-EE48-43D6-81AD-33D1B987EA8D}" dt="2023-03-30T11:07:23.987" v="5316" actId="20577"/>
          <ac:spMkLst>
            <pc:docMk/>
            <pc:sldMk cId="4244278242" sldId="293"/>
            <ac:spMk id="10" creationId="{00000000-0000-0000-0000-000000000000}"/>
          </ac:spMkLst>
        </pc:spChg>
      </pc:sldChg>
      <pc:sldChg chg="addSp delSp modSp add mod">
        <pc:chgData name="neda kh" userId="afbe84c6123a9679" providerId="LiveId" clId="{D5DAE0C1-EE48-43D6-81AD-33D1B987EA8D}" dt="2023-03-30T11:59:46.499" v="5428" actId="1076"/>
        <pc:sldMkLst>
          <pc:docMk/>
          <pc:sldMk cId="801147691" sldId="294"/>
        </pc:sldMkLst>
        <pc:spChg chg="del mod">
          <ac:chgData name="neda kh" userId="afbe84c6123a9679" providerId="LiveId" clId="{D5DAE0C1-EE48-43D6-81AD-33D1B987EA8D}" dt="2023-03-29T12:08:46.338" v="786" actId="478"/>
          <ac:spMkLst>
            <pc:docMk/>
            <pc:sldMk cId="801147691" sldId="294"/>
            <ac:spMk id="2" creationId="{00000000-0000-0000-0000-000000000000}"/>
          </ac:spMkLst>
        </pc:spChg>
        <pc:spChg chg="del mod">
          <ac:chgData name="neda kh" userId="afbe84c6123a9679" providerId="LiveId" clId="{D5DAE0C1-EE48-43D6-81AD-33D1B987EA8D}" dt="2023-03-29T12:08:46.338" v="786" actId="478"/>
          <ac:spMkLst>
            <pc:docMk/>
            <pc:sldMk cId="801147691" sldId="294"/>
            <ac:spMk id="3" creationId="{00000000-0000-0000-0000-000000000000}"/>
          </ac:spMkLst>
        </pc:spChg>
        <pc:spChg chg="add 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4" creationId="{00F6929F-25F2-1782-2408-4D80BCCA4038}"/>
          </ac:spMkLst>
        </pc:spChg>
        <pc:spChg chg="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5" creationId="{00000000-0000-0000-0000-000000000000}"/>
          </ac:spMkLst>
        </pc:spChg>
        <pc:spChg chg="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6" creationId="{FF41A4F7-F48C-A2E2-DBE5-3157D70F51C1}"/>
          </ac:spMkLst>
        </pc:spChg>
        <pc:spChg chg="del">
          <ac:chgData name="neda kh" userId="afbe84c6123a9679" providerId="LiveId" clId="{D5DAE0C1-EE48-43D6-81AD-33D1B987EA8D}" dt="2023-03-29T12:09:45.423" v="813" actId="21"/>
          <ac:spMkLst>
            <pc:docMk/>
            <pc:sldMk cId="801147691" sldId="294"/>
            <ac:spMk id="7" creationId="{00000000-0000-0000-0000-000000000000}"/>
          </ac:spMkLst>
        </pc:spChg>
        <pc:spChg chg="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8" creationId="{501B9046-D018-E516-E518-2CC9F4567671}"/>
          </ac:spMkLst>
        </pc:spChg>
        <pc:spChg chg="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9" creationId="{2D3247AD-947D-6E66-023D-80322FE9E509}"/>
          </ac:spMkLst>
        </pc:spChg>
        <pc:spChg chg="mod ord">
          <ac:chgData name="neda kh" userId="afbe84c6123a9679" providerId="LiveId" clId="{D5DAE0C1-EE48-43D6-81AD-33D1B987EA8D}" dt="2023-03-30T11:07:40.496" v="5318" actId="20577"/>
          <ac:spMkLst>
            <pc:docMk/>
            <pc:sldMk cId="801147691" sldId="294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29T12:09:04.497" v="788" actId="1076"/>
          <ac:spMkLst>
            <pc:docMk/>
            <pc:sldMk cId="801147691" sldId="294"/>
            <ac:spMk id="11" creationId="{97659745-AE14-333C-4DC0-5916C396327A}"/>
          </ac:spMkLst>
        </pc:spChg>
        <pc:spChg chg="add mod">
          <ac:chgData name="neda kh" userId="afbe84c6123a9679" providerId="LiveId" clId="{D5DAE0C1-EE48-43D6-81AD-33D1B987EA8D}" dt="2023-03-29T12:09:24.820" v="808" actId="20577"/>
          <ac:spMkLst>
            <pc:docMk/>
            <pc:sldMk cId="801147691" sldId="294"/>
            <ac:spMk id="13" creationId="{86877159-396A-7B44-3D8A-7CEDD66F8209}"/>
          </ac:spMkLst>
        </pc:spChg>
        <pc:spChg chg="add del mod">
          <ac:chgData name="neda kh" userId="afbe84c6123a9679" providerId="LiveId" clId="{D5DAE0C1-EE48-43D6-81AD-33D1B987EA8D}" dt="2023-03-29T13:44:28.010" v="1326" actId="21"/>
          <ac:spMkLst>
            <pc:docMk/>
            <pc:sldMk cId="801147691" sldId="294"/>
            <ac:spMk id="14" creationId="{082A29C5-4344-5EC6-EAED-6E60BE1C70DD}"/>
          </ac:spMkLst>
        </pc:spChg>
        <pc:spChg chg="add mod">
          <ac:chgData name="neda kh" userId="afbe84c6123a9679" providerId="LiveId" clId="{D5DAE0C1-EE48-43D6-81AD-33D1B987EA8D}" dt="2023-03-30T11:12:14.515" v="5356" actId="1076"/>
          <ac:spMkLst>
            <pc:docMk/>
            <pc:sldMk cId="801147691" sldId="294"/>
            <ac:spMk id="15" creationId="{760E6EBD-B6EE-D544-86B2-86BB47DC7625}"/>
          </ac:spMkLst>
        </pc:spChg>
        <pc:spChg chg="add mod">
          <ac:chgData name="neda kh" userId="afbe84c6123a9679" providerId="LiveId" clId="{D5DAE0C1-EE48-43D6-81AD-33D1B987EA8D}" dt="2023-03-30T11:11:48.702" v="5348" actId="1076"/>
          <ac:spMkLst>
            <pc:docMk/>
            <pc:sldMk cId="801147691" sldId="294"/>
            <ac:spMk id="16" creationId="{46339D73-204A-16A7-1429-2DCEAABB8A4A}"/>
          </ac:spMkLst>
        </pc:spChg>
        <pc:spChg chg="add del mod">
          <ac:chgData name="neda kh" userId="afbe84c6123a9679" providerId="LiveId" clId="{D5DAE0C1-EE48-43D6-81AD-33D1B987EA8D}" dt="2023-03-29T13:42:24.937" v="1247" actId="21"/>
          <ac:spMkLst>
            <pc:docMk/>
            <pc:sldMk cId="801147691" sldId="294"/>
            <ac:spMk id="18" creationId="{64BF80B9-8435-97A0-2BC9-D1A382AB47EE}"/>
          </ac:spMkLst>
        </pc:spChg>
        <pc:spChg chg="add del">
          <ac:chgData name="neda kh" userId="afbe84c6123a9679" providerId="LiveId" clId="{D5DAE0C1-EE48-43D6-81AD-33D1B987EA8D}" dt="2023-03-29T12:14:06.827" v="858"/>
          <ac:spMkLst>
            <pc:docMk/>
            <pc:sldMk cId="801147691" sldId="294"/>
            <ac:spMk id="19" creationId="{B3B38179-6C85-FDE4-5A70-4D4205A12DD8}"/>
          </ac:spMkLst>
        </pc:spChg>
        <pc:spChg chg="add mod">
          <ac:chgData name="neda kh" userId="afbe84c6123a9679" providerId="LiveId" clId="{D5DAE0C1-EE48-43D6-81AD-33D1B987EA8D}" dt="2023-03-30T11:11:52.152" v="5349" actId="1076"/>
          <ac:spMkLst>
            <pc:docMk/>
            <pc:sldMk cId="801147691" sldId="294"/>
            <ac:spMk id="42" creationId="{8AC20AB6-22E1-FF47-310C-D2B23B6368B8}"/>
          </ac:spMkLst>
        </pc:spChg>
        <pc:spChg chg="add del mod">
          <ac:chgData name="neda kh" userId="afbe84c6123a9679" providerId="LiveId" clId="{D5DAE0C1-EE48-43D6-81AD-33D1B987EA8D}" dt="2023-03-29T13:41:49.380" v="1237" actId="21"/>
          <ac:spMkLst>
            <pc:docMk/>
            <pc:sldMk cId="801147691" sldId="294"/>
            <ac:spMk id="52" creationId="{1D47FE22-002A-575E-0404-0B3784034856}"/>
          </ac:spMkLst>
        </pc:spChg>
        <pc:spChg chg="add mod">
          <ac:chgData name="neda kh" userId="afbe84c6123a9679" providerId="LiveId" clId="{D5DAE0C1-EE48-43D6-81AD-33D1B987EA8D}" dt="2023-03-29T13:42:34.758" v="1250" actId="571"/>
          <ac:spMkLst>
            <pc:docMk/>
            <pc:sldMk cId="801147691" sldId="294"/>
            <ac:spMk id="53" creationId="{20677132-D453-D8B2-F776-772D69083F1F}"/>
          </ac:spMkLst>
        </pc:spChg>
        <pc:spChg chg="add mod">
          <ac:chgData name="neda kh" userId="afbe84c6123a9679" providerId="LiveId" clId="{D5DAE0C1-EE48-43D6-81AD-33D1B987EA8D}" dt="2023-03-30T11:12:17.017" v="5357" actId="1076"/>
          <ac:spMkLst>
            <pc:docMk/>
            <pc:sldMk cId="801147691" sldId="294"/>
            <ac:spMk id="55" creationId="{942DBA56-1EBA-34B4-2463-E301CFEC3444}"/>
          </ac:spMkLst>
        </pc:spChg>
        <pc:spChg chg="add mod">
          <ac:chgData name="neda kh" userId="afbe84c6123a9679" providerId="LiveId" clId="{D5DAE0C1-EE48-43D6-81AD-33D1B987EA8D}" dt="2023-03-30T11:59:41.386" v="5427" actId="113"/>
          <ac:spMkLst>
            <pc:docMk/>
            <pc:sldMk cId="801147691" sldId="294"/>
            <ac:spMk id="56" creationId="{E4250FDF-3629-DABC-7F97-016B45A36A3C}"/>
          </ac:spMkLst>
        </pc:spChg>
        <pc:spChg chg="add del mod">
          <ac:chgData name="neda kh" userId="afbe84c6123a9679" providerId="LiveId" clId="{D5DAE0C1-EE48-43D6-81AD-33D1B987EA8D}" dt="2023-03-29T13:46:50.378" v="1430"/>
          <ac:spMkLst>
            <pc:docMk/>
            <pc:sldMk cId="801147691" sldId="294"/>
            <ac:spMk id="59" creationId="{E702BF92-8280-85F6-6DAF-76B45A3652A3}"/>
          </ac:spMkLst>
        </pc:spChg>
        <pc:spChg chg="add del mod">
          <ac:chgData name="neda kh" userId="afbe84c6123a9679" providerId="LiveId" clId="{D5DAE0C1-EE48-43D6-81AD-33D1B987EA8D}" dt="2023-03-29T13:46:57.087" v="1433"/>
          <ac:spMkLst>
            <pc:docMk/>
            <pc:sldMk cId="801147691" sldId="294"/>
            <ac:spMk id="60" creationId="{59FFA678-4DBD-ECC9-7FDC-5CADBA0A976A}"/>
          </ac:spMkLst>
        </pc:spChg>
        <pc:spChg chg="add mod">
          <ac:chgData name="neda kh" userId="afbe84c6123a9679" providerId="LiveId" clId="{D5DAE0C1-EE48-43D6-81AD-33D1B987EA8D}" dt="2023-03-30T11:11:59.118" v="5351" actId="1076"/>
          <ac:spMkLst>
            <pc:docMk/>
            <pc:sldMk cId="801147691" sldId="294"/>
            <ac:spMk id="62" creationId="{7BD10A51-E613-95D9-1125-17DA77035652}"/>
          </ac:spMkLst>
        </pc:spChg>
        <pc:spChg chg="del mod">
          <ac:chgData name="neda kh" userId="afbe84c6123a9679" providerId="LiveId" clId="{D5DAE0C1-EE48-43D6-81AD-33D1B987EA8D}" dt="2023-03-29T12:09:34.563" v="810" actId="478"/>
          <ac:spMkLst>
            <pc:docMk/>
            <pc:sldMk cId="801147691" sldId="294"/>
            <ac:spMk id="66" creationId="{E298BEB1-B33D-5242-F788-C52BBE033AEA}"/>
          </ac:spMkLst>
        </pc:spChg>
        <pc:picChg chg="add del mod modCrop">
          <ac:chgData name="neda kh" userId="afbe84c6123a9679" providerId="LiveId" clId="{D5DAE0C1-EE48-43D6-81AD-33D1B987EA8D}" dt="2023-03-29T12:49:28.732" v="937" actId="21"/>
          <ac:picMkLst>
            <pc:docMk/>
            <pc:sldMk cId="801147691" sldId="294"/>
            <ac:picMk id="25" creationId="{741712E3-7F6E-084A-1715-5B0020A2794E}"/>
          </ac:picMkLst>
        </pc:picChg>
        <pc:picChg chg="add del mod modCrop">
          <ac:chgData name="neda kh" userId="afbe84c6123a9679" providerId="LiveId" clId="{D5DAE0C1-EE48-43D6-81AD-33D1B987EA8D}" dt="2023-03-29T13:29:51.255" v="944" actId="21"/>
          <ac:picMkLst>
            <pc:docMk/>
            <pc:sldMk cId="801147691" sldId="294"/>
            <ac:picMk id="32" creationId="{F0657B92-EDDF-49E4-5367-AD8C2BAD4F61}"/>
          </ac:picMkLst>
        </pc:picChg>
        <pc:picChg chg="add mod modCrop">
          <ac:chgData name="neda kh" userId="afbe84c6123a9679" providerId="LiveId" clId="{D5DAE0C1-EE48-43D6-81AD-33D1B987EA8D}" dt="2023-03-30T11:11:54.408" v="5350" actId="1076"/>
          <ac:picMkLst>
            <pc:docMk/>
            <pc:sldMk cId="801147691" sldId="294"/>
            <ac:picMk id="34" creationId="{30BB3DEA-4721-A642-B53C-66099095F822}"/>
          </ac:picMkLst>
        </pc:picChg>
        <pc:picChg chg="add mod modCrop">
          <ac:chgData name="neda kh" userId="afbe84c6123a9679" providerId="LiveId" clId="{D5DAE0C1-EE48-43D6-81AD-33D1B987EA8D}" dt="2023-03-30T11:12:04.897" v="5353" actId="1076"/>
          <ac:picMkLst>
            <pc:docMk/>
            <pc:sldMk cId="801147691" sldId="294"/>
            <ac:picMk id="36" creationId="{D83F5750-7146-286F-1AB2-E80C321B5234}"/>
          </ac:picMkLst>
        </pc:picChg>
        <pc:picChg chg="add mod modCrop">
          <ac:chgData name="neda kh" userId="afbe84c6123a9679" providerId="LiveId" clId="{D5DAE0C1-EE48-43D6-81AD-33D1B987EA8D}" dt="2023-03-30T11:12:11.634" v="5355" actId="1076"/>
          <ac:picMkLst>
            <pc:docMk/>
            <pc:sldMk cId="801147691" sldId="294"/>
            <ac:picMk id="38" creationId="{16E48410-EFD2-2CA7-8ED0-491A943C823A}"/>
          </ac:picMkLst>
        </pc:picChg>
        <pc:picChg chg="add del mod">
          <ac:chgData name="neda kh" userId="afbe84c6123a9679" providerId="LiveId" clId="{D5DAE0C1-EE48-43D6-81AD-33D1B987EA8D}" dt="2023-03-29T14:33:19.144" v="2258" actId="478"/>
          <ac:picMkLst>
            <pc:docMk/>
            <pc:sldMk cId="801147691" sldId="294"/>
            <ac:picMk id="41" creationId="{F4C577BC-3B85-8C49-E117-B585E3AFB092}"/>
          </ac:picMkLst>
        </pc:picChg>
        <pc:picChg chg="add del mod">
          <ac:chgData name="neda kh" userId="afbe84c6123a9679" providerId="LiveId" clId="{D5DAE0C1-EE48-43D6-81AD-33D1B987EA8D}" dt="2023-03-29T13:40:23.167" v="1175"/>
          <ac:picMkLst>
            <pc:docMk/>
            <pc:sldMk cId="801147691" sldId="294"/>
            <ac:picMk id="50" creationId="{4F74F445-4A9E-2E8A-9BC4-B68025D13BA8}"/>
          </ac:picMkLst>
        </pc:picChg>
        <pc:cxnChg chg="add mod">
          <ac:chgData name="neda kh" userId="afbe84c6123a9679" providerId="LiveId" clId="{D5DAE0C1-EE48-43D6-81AD-33D1B987EA8D}" dt="2023-03-30T11:12:02.771" v="5352" actId="1076"/>
          <ac:cxnSpMkLst>
            <pc:docMk/>
            <pc:sldMk cId="801147691" sldId="294"/>
            <ac:cxnSpMk id="67" creationId="{9E6342DC-CD64-9A11-7852-D8A7BA58A3BB}"/>
          </ac:cxnSpMkLst>
        </pc:cxnChg>
        <pc:cxnChg chg="add mod">
          <ac:chgData name="neda kh" userId="afbe84c6123a9679" providerId="LiveId" clId="{D5DAE0C1-EE48-43D6-81AD-33D1B987EA8D}" dt="2023-03-30T11:59:46.499" v="5428" actId="1076"/>
          <ac:cxnSpMkLst>
            <pc:docMk/>
            <pc:sldMk cId="801147691" sldId="294"/>
            <ac:cxnSpMk id="68" creationId="{A881ED65-6A8B-A09E-EBEC-06E056FB5781}"/>
          </ac:cxnSpMkLst>
        </pc:cxnChg>
      </pc:sldChg>
      <pc:sldChg chg="addSp delSp modSp add mod">
        <pc:chgData name="neda kh" userId="afbe84c6123a9679" providerId="LiveId" clId="{D5DAE0C1-EE48-43D6-81AD-33D1B987EA8D}" dt="2023-03-30T11:59:08.586" v="5392" actId="113"/>
        <pc:sldMkLst>
          <pc:docMk/>
          <pc:sldMk cId="3270673078" sldId="295"/>
        </pc:sldMkLst>
        <pc:spChg chg="add mod">
          <ac:chgData name="neda kh" userId="afbe84c6123a9679" providerId="LiveId" clId="{D5DAE0C1-EE48-43D6-81AD-33D1B987EA8D}" dt="2023-03-29T13:50:31.777" v="1479" actId="571"/>
          <ac:spMkLst>
            <pc:docMk/>
            <pc:sldMk cId="3270673078" sldId="295"/>
            <ac:spMk id="7" creationId="{3BA72A3B-FBA3-BB5C-49D4-CB2BAFB7F0AA}"/>
          </ac:spMkLst>
        </pc:spChg>
        <pc:spChg chg="mod">
          <ac:chgData name="neda kh" userId="afbe84c6123a9679" providerId="LiveId" clId="{D5DAE0C1-EE48-43D6-81AD-33D1B987EA8D}" dt="2023-03-30T11:07:44.970" v="5319" actId="20577"/>
          <ac:spMkLst>
            <pc:docMk/>
            <pc:sldMk cId="3270673078" sldId="295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30T11:14:14.478" v="5365" actId="1076"/>
          <ac:spMkLst>
            <pc:docMk/>
            <pc:sldMk cId="3270673078" sldId="295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30T11:13:59.553" v="5359" actId="1076"/>
          <ac:spMkLst>
            <pc:docMk/>
            <pc:sldMk cId="3270673078" sldId="295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30T11:14:03.078" v="5360" actId="1076"/>
          <ac:spMkLst>
            <pc:docMk/>
            <pc:sldMk cId="3270673078" sldId="295"/>
            <ac:spMk id="42" creationId="{8AC20AB6-22E1-FF47-310C-D2B23B6368B8}"/>
          </ac:spMkLst>
        </pc:spChg>
        <pc:spChg chg="mod">
          <ac:chgData name="neda kh" userId="afbe84c6123a9679" providerId="LiveId" clId="{D5DAE0C1-EE48-43D6-81AD-33D1B987EA8D}" dt="2023-03-29T14:15:59.454" v="1845" actId="113"/>
          <ac:spMkLst>
            <pc:docMk/>
            <pc:sldMk cId="3270673078" sldId="295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30T11:59:08.586" v="5392" actId="113"/>
          <ac:spMkLst>
            <pc:docMk/>
            <pc:sldMk cId="3270673078" sldId="295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30T11:14:29.842" v="5368" actId="1076"/>
          <ac:spMkLst>
            <pc:docMk/>
            <pc:sldMk cId="3270673078" sldId="295"/>
            <ac:spMk id="62" creationId="{7BD10A51-E613-95D9-1125-17DA77035652}"/>
          </ac:spMkLst>
        </pc:spChg>
        <pc:picChg chg="add mod modCrop">
          <ac:chgData name="neda kh" userId="afbe84c6123a9679" providerId="LiveId" clId="{D5DAE0C1-EE48-43D6-81AD-33D1B987EA8D}" dt="2023-03-30T11:14:05.286" v="5361" actId="1076"/>
          <ac:picMkLst>
            <pc:docMk/>
            <pc:sldMk cId="3270673078" sldId="295"/>
            <ac:picMk id="3" creationId="{1C40E0AA-84E2-F24D-BEB0-9228A8F85EC4}"/>
          </ac:picMkLst>
        </pc:picChg>
        <pc:picChg chg="add mod modCrop">
          <ac:chgData name="neda kh" userId="afbe84c6123a9679" providerId="LiveId" clId="{D5DAE0C1-EE48-43D6-81AD-33D1B987EA8D}" dt="2023-03-30T11:14:33.292" v="5369" actId="1076"/>
          <ac:picMkLst>
            <pc:docMk/>
            <pc:sldMk cId="3270673078" sldId="295"/>
            <ac:picMk id="14" creationId="{A7AE4439-F6D7-5945-E59E-E2F70ACC7826}"/>
          </ac:picMkLst>
        </pc:picChg>
        <pc:picChg chg="add del mod modCrop">
          <ac:chgData name="neda kh" userId="afbe84c6123a9679" providerId="LiveId" clId="{D5DAE0C1-EE48-43D6-81AD-33D1B987EA8D}" dt="2023-03-29T13:55:21.929" v="1603" actId="21"/>
          <ac:picMkLst>
            <pc:docMk/>
            <pc:sldMk cId="3270673078" sldId="295"/>
            <ac:picMk id="19" creationId="{CA5212AB-4F97-0F6F-4E3C-FE989D30ECA5}"/>
          </ac:picMkLst>
        </pc:picChg>
        <pc:picChg chg="add mod modCrop">
          <ac:chgData name="neda kh" userId="afbe84c6123a9679" providerId="LiveId" clId="{D5DAE0C1-EE48-43D6-81AD-33D1B987EA8D}" dt="2023-03-30T11:14:06.956" v="5362" actId="1076"/>
          <ac:picMkLst>
            <pc:docMk/>
            <pc:sldMk cId="3270673078" sldId="295"/>
            <ac:picMk id="25" creationId="{4135C3C4-12AA-6151-A60A-F4867584FB58}"/>
          </ac:picMkLst>
        </pc:picChg>
        <pc:picChg chg="del">
          <ac:chgData name="neda kh" userId="afbe84c6123a9679" providerId="LiveId" clId="{D5DAE0C1-EE48-43D6-81AD-33D1B987EA8D}" dt="2023-03-29T13:50:13.595" v="1472" actId="478"/>
          <ac:picMkLst>
            <pc:docMk/>
            <pc:sldMk cId="3270673078" sldId="295"/>
            <ac:picMk id="34" creationId="{30BB3DEA-4721-A642-B53C-66099095F822}"/>
          </ac:picMkLst>
        </pc:picChg>
        <pc:picChg chg="del">
          <ac:chgData name="neda kh" userId="afbe84c6123a9679" providerId="LiveId" clId="{D5DAE0C1-EE48-43D6-81AD-33D1B987EA8D}" dt="2023-03-29T13:50:15.848" v="1473" actId="478"/>
          <ac:picMkLst>
            <pc:docMk/>
            <pc:sldMk cId="3270673078" sldId="295"/>
            <ac:picMk id="36" creationId="{D83F5750-7146-286F-1AB2-E80C321B5234}"/>
          </ac:picMkLst>
        </pc:picChg>
        <pc:picChg chg="del mod">
          <ac:chgData name="neda kh" userId="afbe84c6123a9679" providerId="LiveId" clId="{D5DAE0C1-EE48-43D6-81AD-33D1B987EA8D}" dt="2023-03-29T13:50:21.004" v="1476" actId="478"/>
          <ac:picMkLst>
            <pc:docMk/>
            <pc:sldMk cId="3270673078" sldId="295"/>
            <ac:picMk id="38" creationId="{16E48410-EFD2-2CA7-8ED0-491A943C823A}"/>
          </ac:picMkLst>
        </pc:picChg>
        <pc:picChg chg="del">
          <ac:chgData name="neda kh" userId="afbe84c6123a9679" providerId="LiveId" clId="{D5DAE0C1-EE48-43D6-81AD-33D1B987EA8D}" dt="2023-03-29T13:50:22.764" v="1477" actId="478"/>
          <ac:picMkLst>
            <pc:docMk/>
            <pc:sldMk cId="3270673078" sldId="295"/>
            <ac:picMk id="41" creationId="{F4C577BC-3B85-8C49-E117-B585E3AFB092}"/>
          </ac:picMkLst>
        </pc:picChg>
        <pc:cxnChg chg="add">
          <ac:chgData name="neda kh" userId="afbe84c6123a9679" providerId="LiveId" clId="{D5DAE0C1-EE48-43D6-81AD-33D1B987EA8D}" dt="2023-03-29T13:58:03.580" v="1741" actId="11529"/>
          <ac:cxnSpMkLst>
            <pc:docMk/>
            <pc:sldMk cId="3270673078" sldId="295"/>
            <ac:cxnSpMk id="32" creationId="{3742833A-B4A9-F2B7-ABB8-A292DE8931DC}"/>
          </ac:cxnSpMkLst>
        </pc:cxnChg>
        <pc:cxnChg chg="add mod">
          <ac:chgData name="neda kh" userId="afbe84c6123a9679" providerId="LiveId" clId="{D5DAE0C1-EE48-43D6-81AD-33D1B987EA8D}" dt="2023-03-30T11:14:24.552" v="5367" actId="1076"/>
          <ac:cxnSpMkLst>
            <pc:docMk/>
            <pc:sldMk cId="3270673078" sldId="295"/>
            <ac:cxnSpMk id="37" creationId="{8757F62E-DB03-88BC-F407-116AF14480EF}"/>
          </ac:cxnSpMkLst>
        </pc:cxnChg>
        <pc:cxnChg chg="add mod">
          <ac:chgData name="neda kh" userId="afbe84c6123a9679" providerId="LiveId" clId="{D5DAE0C1-EE48-43D6-81AD-33D1B987EA8D}" dt="2023-03-30T11:14:09.962" v="5363" actId="1076"/>
          <ac:cxnSpMkLst>
            <pc:docMk/>
            <pc:sldMk cId="3270673078" sldId="295"/>
            <ac:cxnSpMk id="52" creationId="{94D1002D-EABA-476E-67C9-1C79DA562D3F}"/>
          </ac:cxnSpMkLst>
        </pc:cxnChg>
      </pc:sldChg>
      <pc:sldChg chg="addSp delSp modSp add mod">
        <pc:chgData name="neda kh" userId="afbe84c6123a9679" providerId="LiveId" clId="{D5DAE0C1-EE48-43D6-81AD-33D1B987EA8D}" dt="2023-03-30T11:58:57.337" v="5390" actId="113"/>
        <pc:sldMkLst>
          <pc:docMk/>
          <pc:sldMk cId="1654314901" sldId="296"/>
        </pc:sldMkLst>
        <pc:spChg chg="mod">
          <ac:chgData name="neda kh" userId="afbe84c6123a9679" providerId="LiveId" clId="{D5DAE0C1-EE48-43D6-81AD-33D1B987EA8D}" dt="2023-03-30T11:07:49.701" v="5320" actId="20577"/>
          <ac:spMkLst>
            <pc:docMk/>
            <pc:sldMk cId="1654314901" sldId="296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29T14:25:03.116" v="2130" actId="1076"/>
          <ac:spMkLst>
            <pc:docMk/>
            <pc:sldMk cId="1654314901" sldId="296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29T14:22:54.566" v="2022" actId="14100"/>
          <ac:spMkLst>
            <pc:docMk/>
            <pc:sldMk cId="1654314901" sldId="296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29T14:21:33.161" v="1987" actId="14100"/>
          <ac:spMkLst>
            <pc:docMk/>
            <pc:sldMk cId="1654314901" sldId="296"/>
            <ac:spMk id="42" creationId="{8AC20AB6-22E1-FF47-310C-D2B23B6368B8}"/>
          </ac:spMkLst>
        </pc:spChg>
        <pc:spChg chg="mod">
          <ac:chgData name="neda kh" userId="afbe84c6123a9679" providerId="LiveId" clId="{D5DAE0C1-EE48-43D6-81AD-33D1B987EA8D}" dt="2023-03-29T14:21:27.072" v="1985" actId="14100"/>
          <ac:spMkLst>
            <pc:docMk/>
            <pc:sldMk cId="1654314901" sldId="296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30T11:58:57.337" v="5390" actId="113"/>
          <ac:spMkLst>
            <pc:docMk/>
            <pc:sldMk cId="1654314901" sldId="296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29T14:24:47.100" v="2126" actId="1076"/>
          <ac:spMkLst>
            <pc:docMk/>
            <pc:sldMk cId="1654314901" sldId="296"/>
            <ac:spMk id="62" creationId="{7BD10A51-E613-95D9-1125-17DA77035652}"/>
          </ac:spMkLst>
        </pc:spChg>
        <pc:picChg chg="del">
          <ac:chgData name="neda kh" userId="afbe84c6123a9679" providerId="LiveId" clId="{D5DAE0C1-EE48-43D6-81AD-33D1B987EA8D}" dt="2023-03-29T14:12:31.320" v="1795" actId="21"/>
          <ac:picMkLst>
            <pc:docMk/>
            <pc:sldMk cId="1654314901" sldId="296"/>
            <ac:picMk id="3" creationId="{1C40E0AA-84E2-F24D-BEB0-9228A8F85EC4}"/>
          </ac:picMkLst>
        </pc:picChg>
        <pc:picChg chg="add mod modCrop">
          <ac:chgData name="neda kh" userId="afbe84c6123a9679" providerId="LiveId" clId="{D5DAE0C1-EE48-43D6-81AD-33D1B987EA8D}" dt="2023-03-29T14:22:50.376" v="2021" actId="14100"/>
          <ac:picMkLst>
            <pc:docMk/>
            <pc:sldMk cId="1654314901" sldId="296"/>
            <ac:picMk id="7" creationId="{3E100096-CC07-1FDD-BE59-887126D35C03}"/>
          </ac:picMkLst>
        </pc:picChg>
        <pc:picChg chg="del">
          <ac:chgData name="neda kh" userId="afbe84c6123a9679" providerId="LiveId" clId="{D5DAE0C1-EE48-43D6-81AD-33D1B987EA8D}" dt="2023-03-29T14:13:41.803" v="1808" actId="478"/>
          <ac:picMkLst>
            <pc:docMk/>
            <pc:sldMk cId="1654314901" sldId="296"/>
            <ac:picMk id="14" creationId="{A7AE4439-F6D7-5945-E59E-E2F70ACC7826}"/>
          </ac:picMkLst>
        </pc:picChg>
        <pc:picChg chg="add mod modCrop">
          <ac:chgData name="neda kh" userId="afbe84c6123a9679" providerId="LiveId" clId="{D5DAE0C1-EE48-43D6-81AD-33D1B987EA8D}" dt="2023-03-29T14:22:43.833" v="2020" actId="1076"/>
          <ac:picMkLst>
            <pc:docMk/>
            <pc:sldMk cId="1654314901" sldId="296"/>
            <ac:picMk id="18" creationId="{0F3781D6-4247-442C-B768-A5F1A7264D74}"/>
          </ac:picMkLst>
        </pc:picChg>
        <pc:picChg chg="del">
          <ac:chgData name="neda kh" userId="afbe84c6123a9679" providerId="LiveId" clId="{D5DAE0C1-EE48-43D6-81AD-33D1B987EA8D}" dt="2023-03-29T14:13:12.394" v="1803" actId="21"/>
          <ac:picMkLst>
            <pc:docMk/>
            <pc:sldMk cId="1654314901" sldId="296"/>
            <ac:picMk id="25" creationId="{4135C3C4-12AA-6151-A60A-F4867584FB58}"/>
          </ac:picMkLst>
        </pc:picChg>
        <pc:picChg chg="add mod modCrop">
          <ac:chgData name="neda kh" userId="afbe84c6123a9679" providerId="LiveId" clId="{D5DAE0C1-EE48-43D6-81AD-33D1B987EA8D}" dt="2023-03-29T14:25:13.086" v="2132" actId="1076"/>
          <ac:picMkLst>
            <pc:docMk/>
            <pc:sldMk cId="1654314901" sldId="296"/>
            <ac:picMk id="26" creationId="{3414B661-978F-946C-3DD7-A81956D1E108}"/>
          </ac:picMkLst>
        </pc:picChg>
        <pc:cxnChg chg="add mod">
          <ac:chgData name="neda kh" userId="afbe84c6123a9679" providerId="LiveId" clId="{D5DAE0C1-EE48-43D6-81AD-33D1B987EA8D}" dt="2023-03-29T14:24:49.261" v="2127" actId="1076"/>
          <ac:cxnSpMkLst>
            <pc:docMk/>
            <pc:sldMk cId="1654314901" sldId="296"/>
            <ac:cxnSpMk id="33" creationId="{7DA6F423-0F52-0C3F-0F8D-74BFA947C1F6}"/>
          </ac:cxnSpMkLst>
        </pc:cxnChg>
        <pc:cxnChg chg="mod">
          <ac:chgData name="neda kh" userId="afbe84c6123a9679" providerId="LiveId" clId="{D5DAE0C1-EE48-43D6-81AD-33D1B987EA8D}" dt="2023-03-29T14:18:46.840" v="1956" actId="14100"/>
          <ac:cxnSpMkLst>
            <pc:docMk/>
            <pc:sldMk cId="1654314901" sldId="296"/>
            <ac:cxnSpMk id="37" creationId="{8757F62E-DB03-88BC-F407-116AF14480EF}"/>
          </ac:cxnSpMkLst>
        </pc:cxnChg>
        <pc:cxnChg chg="mod">
          <ac:chgData name="neda kh" userId="afbe84c6123a9679" providerId="LiveId" clId="{D5DAE0C1-EE48-43D6-81AD-33D1B987EA8D}" dt="2023-03-29T14:24:57.279" v="2128" actId="1076"/>
          <ac:cxnSpMkLst>
            <pc:docMk/>
            <pc:sldMk cId="1654314901" sldId="296"/>
            <ac:cxnSpMk id="52" creationId="{94D1002D-EABA-476E-67C9-1C79DA562D3F}"/>
          </ac:cxnSpMkLst>
        </pc:cxnChg>
      </pc:sldChg>
      <pc:sldChg chg="addSp delSp modSp add del mod">
        <pc:chgData name="neda kh" userId="afbe84c6123a9679" providerId="LiveId" clId="{D5DAE0C1-EE48-43D6-81AD-33D1B987EA8D}" dt="2023-03-29T15:00:01.522" v="2783" actId="2696"/>
        <pc:sldMkLst>
          <pc:docMk/>
          <pc:sldMk cId="220157911" sldId="297"/>
        </pc:sldMkLst>
        <pc:spChg chg="mod">
          <ac:chgData name="neda kh" userId="afbe84c6123a9679" providerId="LiveId" clId="{D5DAE0C1-EE48-43D6-81AD-33D1B987EA8D}" dt="2023-03-29T14:34:07.940" v="2310" actId="1076"/>
          <ac:spMkLst>
            <pc:docMk/>
            <pc:sldMk cId="220157911" sldId="297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29T14:30:13.105" v="2206" actId="1076"/>
          <ac:spMkLst>
            <pc:docMk/>
            <pc:sldMk cId="220157911" sldId="297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29T14:33:44.118" v="2284" actId="20577"/>
          <ac:spMkLst>
            <pc:docMk/>
            <pc:sldMk cId="220157911" sldId="297"/>
            <ac:spMk id="42" creationId="{8AC20AB6-22E1-FF47-310C-D2B23B6368B8}"/>
          </ac:spMkLst>
        </pc:spChg>
        <pc:spChg chg="mod">
          <ac:chgData name="neda kh" userId="afbe84c6123a9679" providerId="LiveId" clId="{D5DAE0C1-EE48-43D6-81AD-33D1B987EA8D}" dt="2023-03-29T14:34:06.384" v="2309" actId="1076"/>
          <ac:spMkLst>
            <pc:docMk/>
            <pc:sldMk cId="220157911" sldId="297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29T14:34:17.984" v="2334" actId="20577"/>
          <ac:spMkLst>
            <pc:docMk/>
            <pc:sldMk cId="220157911" sldId="297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29T14:29:52.645" v="2199" actId="20577"/>
          <ac:spMkLst>
            <pc:docMk/>
            <pc:sldMk cId="220157911" sldId="297"/>
            <ac:spMk id="62" creationId="{7BD10A51-E613-95D9-1125-17DA77035652}"/>
          </ac:spMkLst>
        </pc:spChg>
        <pc:picChg chg="add mod modCrop">
          <ac:chgData name="neda kh" userId="afbe84c6123a9679" providerId="LiveId" clId="{D5DAE0C1-EE48-43D6-81AD-33D1B987EA8D}" dt="2023-03-29T14:30:19.641" v="2208" actId="14100"/>
          <ac:picMkLst>
            <pc:docMk/>
            <pc:sldMk cId="220157911" sldId="297"/>
            <ac:picMk id="3" creationId="{B9353E7A-D8DB-2D44-DF9A-550ACF5681D9}"/>
          </ac:picMkLst>
        </pc:picChg>
        <pc:picChg chg="del mod">
          <ac:chgData name="neda kh" userId="afbe84c6123a9679" providerId="LiveId" clId="{D5DAE0C1-EE48-43D6-81AD-33D1B987EA8D}" dt="2023-03-29T14:27:29.766" v="2135" actId="478"/>
          <ac:picMkLst>
            <pc:docMk/>
            <pc:sldMk cId="220157911" sldId="297"/>
            <ac:picMk id="7" creationId="{3E100096-CC07-1FDD-BE59-887126D35C03}"/>
          </ac:picMkLst>
        </pc:picChg>
        <pc:picChg chg="add mod modCrop">
          <ac:chgData name="neda kh" userId="afbe84c6123a9679" providerId="LiveId" clId="{D5DAE0C1-EE48-43D6-81AD-33D1B987EA8D}" dt="2023-03-29T14:29:10.131" v="2158" actId="14100"/>
          <ac:picMkLst>
            <pc:docMk/>
            <pc:sldMk cId="220157911" sldId="297"/>
            <ac:picMk id="14" creationId="{ABFB3C56-D993-1DDB-9E72-ED5DD26334B0}"/>
          </ac:picMkLst>
        </pc:picChg>
        <pc:picChg chg="del mod">
          <ac:chgData name="neda kh" userId="afbe84c6123a9679" providerId="LiveId" clId="{D5DAE0C1-EE48-43D6-81AD-33D1B987EA8D}" dt="2023-03-29T14:27:55.240" v="2143" actId="478"/>
          <ac:picMkLst>
            <pc:docMk/>
            <pc:sldMk cId="220157911" sldId="297"/>
            <ac:picMk id="18" creationId="{0F3781D6-4247-442C-B768-A5F1A7264D74}"/>
          </ac:picMkLst>
        </pc:picChg>
        <pc:picChg chg="add mod modCrop">
          <ac:chgData name="neda kh" userId="afbe84c6123a9679" providerId="LiveId" clId="{D5DAE0C1-EE48-43D6-81AD-33D1B987EA8D}" dt="2023-03-29T14:32:14.477" v="2217" actId="1076"/>
          <ac:picMkLst>
            <pc:docMk/>
            <pc:sldMk cId="220157911" sldId="297"/>
            <ac:picMk id="23" creationId="{CDCA367D-7887-3845-E9E6-9FC395189D30}"/>
          </ac:picMkLst>
        </pc:picChg>
        <pc:picChg chg="del">
          <ac:chgData name="neda kh" userId="afbe84c6123a9679" providerId="LiveId" clId="{D5DAE0C1-EE48-43D6-81AD-33D1B987EA8D}" dt="2023-03-29T14:27:31.296" v="2136" actId="478"/>
          <ac:picMkLst>
            <pc:docMk/>
            <pc:sldMk cId="220157911" sldId="297"/>
            <ac:picMk id="26" creationId="{3414B661-978F-946C-3DD7-A81956D1E108}"/>
          </ac:picMkLst>
        </pc:picChg>
        <pc:cxnChg chg="del mod">
          <ac:chgData name="neda kh" userId="afbe84c6123a9679" providerId="LiveId" clId="{D5DAE0C1-EE48-43D6-81AD-33D1B987EA8D}" dt="2023-03-29T14:30:00.010" v="2203" actId="478"/>
          <ac:cxnSpMkLst>
            <pc:docMk/>
            <pc:sldMk cId="220157911" sldId="297"/>
            <ac:cxnSpMk id="37" creationId="{8757F62E-DB03-88BC-F407-116AF14480EF}"/>
          </ac:cxnSpMkLst>
        </pc:cxnChg>
        <pc:cxnChg chg="mod">
          <ac:chgData name="neda kh" userId="afbe84c6123a9679" providerId="LiveId" clId="{D5DAE0C1-EE48-43D6-81AD-33D1B987EA8D}" dt="2023-03-29T14:33:02.024" v="2254" actId="1076"/>
          <ac:cxnSpMkLst>
            <pc:docMk/>
            <pc:sldMk cId="220157911" sldId="297"/>
            <ac:cxnSpMk id="52" creationId="{94D1002D-EABA-476E-67C9-1C79DA562D3F}"/>
          </ac:cxnSpMkLst>
        </pc:cxnChg>
      </pc:sldChg>
      <pc:sldChg chg="addSp delSp modSp add del mod">
        <pc:chgData name="neda kh" userId="afbe84c6123a9679" providerId="LiveId" clId="{D5DAE0C1-EE48-43D6-81AD-33D1B987EA8D}" dt="2023-03-30T11:17:55.873" v="5371" actId="2696"/>
        <pc:sldMkLst>
          <pc:docMk/>
          <pc:sldMk cId="1527232234" sldId="298"/>
        </pc:sldMkLst>
        <pc:spChg chg="mod">
          <ac:chgData name="neda kh" userId="afbe84c6123a9679" providerId="LiveId" clId="{D5DAE0C1-EE48-43D6-81AD-33D1B987EA8D}" dt="2023-03-30T11:07:54.034" v="5321" actId="20577"/>
          <ac:spMkLst>
            <pc:docMk/>
            <pc:sldMk cId="1527232234" sldId="298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30T11:17:12.904" v="5370" actId="1076"/>
          <ac:spMkLst>
            <pc:docMk/>
            <pc:sldMk cId="1527232234" sldId="298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29T14:40:55.599" v="2527" actId="1076"/>
          <ac:spMkLst>
            <pc:docMk/>
            <pc:sldMk cId="1527232234" sldId="298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29T14:40:36.794" v="2523" actId="20577"/>
          <ac:spMkLst>
            <pc:docMk/>
            <pc:sldMk cId="1527232234" sldId="298"/>
            <ac:spMk id="62" creationId="{7BD10A51-E613-95D9-1125-17DA77035652}"/>
          </ac:spMkLst>
        </pc:spChg>
        <pc:picChg chg="del">
          <ac:chgData name="neda kh" userId="afbe84c6123a9679" providerId="LiveId" clId="{D5DAE0C1-EE48-43D6-81AD-33D1B987EA8D}" dt="2023-03-29T14:38:34.451" v="2354" actId="21"/>
          <ac:picMkLst>
            <pc:docMk/>
            <pc:sldMk cId="1527232234" sldId="298"/>
            <ac:picMk id="3" creationId="{B9353E7A-D8DB-2D44-DF9A-550ACF5681D9}"/>
          </ac:picMkLst>
        </pc:picChg>
        <pc:picChg chg="add mod modCrop">
          <ac:chgData name="neda kh" userId="afbe84c6123a9679" providerId="LiveId" clId="{D5DAE0C1-EE48-43D6-81AD-33D1B987EA8D}" dt="2023-03-29T14:36:56.654" v="2344" actId="1076"/>
          <ac:picMkLst>
            <pc:docMk/>
            <pc:sldMk cId="1527232234" sldId="298"/>
            <ac:picMk id="7" creationId="{30FFDDA9-C698-EF5A-F16E-55EAD32E9F92}"/>
          </ac:picMkLst>
        </pc:picChg>
        <pc:picChg chg="del">
          <ac:chgData name="neda kh" userId="afbe84c6123a9679" providerId="LiveId" clId="{D5DAE0C1-EE48-43D6-81AD-33D1B987EA8D}" dt="2023-03-29T14:38:35.823" v="2355" actId="478"/>
          <ac:picMkLst>
            <pc:docMk/>
            <pc:sldMk cId="1527232234" sldId="298"/>
            <ac:picMk id="14" creationId="{ABFB3C56-D993-1DDB-9E72-ED5DD26334B0}"/>
          </ac:picMkLst>
        </pc:picChg>
        <pc:picChg chg="add mod modCrop">
          <ac:chgData name="neda kh" userId="afbe84c6123a9679" providerId="LiveId" clId="{D5DAE0C1-EE48-43D6-81AD-33D1B987EA8D}" dt="2023-03-29T14:41:00.465" v="2528" actId="1076"/>
          <ac:picMkLst>
            <pc:docMk/>
            <pc:sldMk cId="1527232234" sldId="298"/>
            <ac:picMk id="19" creationId="{C4A6C2E6-EFAA-B532-B02F-B6BFC2A9E254}"/>
          </ac:picMkLst>
        </pc:picChg>
        <pc:picChg chg="del">
          <ac:chgData name="neda kh" userId="afbe84c6123a9679" providerId="LiveId" clId="{D5DAE0C1-EE48-43D6-81AD-33D1B987EA8D}" dt="2023-03-29T14:36:28.059" v="2336" actId="478"/>
          <ac:picMkLst>
            <pc:docMk/>
            <pc:sldMk cId="1527232234" sldId="298"/>
            <ac:picMk id="23" creationId="{CDCA367D-7887-3845-E9E6-9FC395189D30}"/>
          </ac:picMkLst>
        </pc:picChg>
        <pc:picChg chg="add mod modCrop">
          <ac:chgData name="neda kh" userId="afbe84c6123a9679" providerId="LiveId" clId="{D5DAE0C1-EE48-43D6-81AD-33D1B987EA8D}" dt="2023-03-29T14:39:31.482" v="2369" actId="1076"/>
          <ac:picMkLst>
            <pc:docMk/>
            <pc:sldMk cId="1527232234" sldId="298"/>
            <ac:picMk id="25" creationId="{7AE8C8A6-FE95-4A3B-366E-C09FB647C2A7}"/>
          </ac:picMkLst>
        </pc:picChg>
        <pc:cxnChg chg="mod">
          <ac:chgData name="neda kh" userId="afbe84c6123a9679" providerId="LiveId" clId="{D5DAE0C1-EE48-43D6-81AD-33D1B987EA8D}" dt="2023-03-29T14:40:49.265" v="2525" actId="14100"/>
          <ac:cxnSpMkLst>
            <pc:docMk/>
            <pc:sldMk cId="1527232234" sldId="298"/>
            <ac:cxnSpMk id="33" creationId="{7DA6F423-0F52-0C3F-0F8D-74BFA947C1F6}"/>
          </ac:cxnSpMkLst>
        </pc:cxnChg>
        <pc:cxnChg chg="mod">
          <ac:chgData name="neda kh" userId="afbe84c6123a9679" providerId="LiveId" clId="{D5DAE0C1-EE48-43D6-81AD-33D1B987EA8D}" dt="2023-03-29T14:40:52.150" v="2526" actId="1076"/>
          <ac:cxnSpMkLst>
            <pc:docMk/>
            <pc:sldMk cId="1527232234" sldId="298"/>
            <ac:cxnSpMk id="52" creationId="{94D1002D-EABA-476E-67C9-1C79DA562D3F}"/>
          </ac:cxnSpMkLst>
        </pc:cxnChg>
      </pc:sldChg>
      <pc:sldChg chg="modSp add mod">
        <pc:chgData name="neda kh" userId="afbe84c6123a9679" providerId="LiveId" clId="{D5DAE0C1-EE48-43D6-81AD-33D1B987EA8D}" dt="2023-03-30T11:58:44.341" v="5388" actId="113"/>
        <pc:sldMkLst>
          <pc:docMk/>
          <pc:sldMk cId="3902179929" sldId="299"/>
        </pc:sldMkLst>
        <pc:spChg chg="mod">
          <ac:chgData name="neda kh" userId="afbe84c6123a9679" providerId="LiveId" clId="{D5DAE0C1-EE48-43D6-81AD-33D1B987EA8D}" dt="2023-03-30T11:08:00.722" v="5322" actId="20577"/>
          <ac:spMkLst>
            <pc:docMk/>
            <pc:sldMk cId="3902179929" sldId="299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30T11:18:20.817" v="5372" actId="1076"/>
          <ac:spMkLst>
            <pc:docMk/>
            <pc:sldMk cId="3902179929" sldId="299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30T11:18:25.438" v="5373" actId="1076"/>
          <ac:spMkLst>
            <pc:docMk/>
            <pc:sldMk cId="3902179929" sldId="299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29T14:48:54.879" v="2781" actId="20577"/>
          <ac:spMkLst>
            <pc:docMk/>
            <pc:sldMk cId="3902179929" sldId="299"/>
            <ac:spMk id="42" creationId="{8AC20AB6-22E1-FF47-310C-D2B23B6368B8}"/>
          </ac:spMkLst>
        </pc:spChg>
        <pc:spChg chg="mod">
          <ac:chgData name="neda kh" userId="afbe84c6123a9679" providerId="LiveId" clId="{D5DAE0C1-EE48-43D6-81AD-33D1B987EA8D}" dt="2023-03-29T14:48:52.525" v="2780" actId="20577"/>
          <ac:spMkLst>
            <pc:docMk/>
            <pc:sldMk cId="3902179929" sldId="299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30T11:58:35.423" v="5386" actId="113"/>
          <ac:spMkLst>
            <pc:docMk/>
            <pc:sldMk cId="3902179929" sldId="299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30T11:58:44.341" v="5388" actId="113"/>
          <ac:spMkLst>
            <pc:docMk/>
            <pc:sldMk cId="3902179929" sldId="299"/>
            <ac:spMk id="62" creationId="{7BD10A51-E613-95D9-1125-17DA77035652}"/>
          </ac:spMkLst>
        </pc:spChg>
        <pc:picChg chg="mod">
          <ac:chgData name="neda kh" userId="afbe84c6123a9679" providerId="LiveId" clId="{D5DAE0C1-EE48-43D6-81AD-33D1B987EA8D}" dt="2023-03-30T11:18:27.890" v="5374" actId="1076"/>
          <ac:picMkLst>
            <pc:docMk/>
            <pc:sldMk cId="3902179929" sldId="299"/>
            <ac:picMk id="7" creationId="{30FFDDA9-C698-EF5A-F16E-55EAD32E9F92}"/>
          </ac:picMkLst>
        </pc:picChg>
        <pc:picChg chg="mod">
          <ac:chgData name="neda kh" userId="afbe84c6123a9679" providerId="LiveId" clId="{D5DAE0C1-EE48-43D6-81AD-33D1B987EA8D}" dt="2023-03-30T11:18:30.155" v="5375" actId="1076"/>
          <ac:picMkLst>
            <pc:docMk/>
            <pc:sldMk cId="3902179929" sldId="299"/>
            <ac:picMk id="19" creationId="{C4A6C2E6-EFAA-B532-B02F-B6BFC2A9E254}"/>
          </ac:picMkLst>
        </pc:picChg>
        <pc:picChg chg="mod">
          <ac:chgData name="neda kh" userId="afbe84c6123a9679" providerId="LiveId" clId="{D5DAE0C1-EE48-43D6-81AD-33D1B987EA8D}" dt="2023-03-30T11:18:33.036" v="5376" actId="1076"/>
          <ac:picMkLst>
            <pc:docMk/>
            <pc:sldMk cId="3902179929" sldId="299"/>
            <ac:picMk id="25" creationId="{7AE8C8A6-FE95-4A3B-366E-C09FB647C2A7}"/>
          </ac:picMkLst>
        </pc:picChg>
        <pc:cxnChg chg="mod">
          <ac:chgData name="neda kh" userId="afbe84c6123a9679" providerId="LiveId" clId="{D5DAE0C1-EE48-43D6-81AD-33D1B987EA8D}" dt="2023-03-29T14:48:30.500" v="2749" actId="14100"/>
          <ac:cxnSpMkLst>
            <pc:docMk/>
            <pc:sldMk cId="3902179929" sldId="299"/>
            <ac:cxnSpMk id="33" creationId="{7DA6F423-0F52-0C3F-0F8D-74BFA947C1F6}"/>
          </ac:cxnSpMkLst>
        </pc:cxnChg>
      </pc:sldChg>
      <pc:sldChg chg="addSp delSp modSp add mod">
        <pc:chgData name="neda kh" userId="afbe84c6123a9679" providerId="LiveId" clId="{D5DAE0C1-EE48-43D6-81AD-33D1B987EA8D}" dt="2023-03-30T11:19:19.871" v="5383" actId="1076"/>
        <pc:sldMkLst>
          <pc:docMk/>
          <pc:sldMk cId="4245328676" sldId="300"/>
        </pc:sldMkLst>
        <pc:spChg chg="mod">
          <ac:chgData name="neda kh" userId="afbe84c6123a9679" providerId="LiveId" clId="{D5DAE0C1-EE48-43D6-81AD-33D1B987EA8D}" dt="2023-03-30T11:08:05.593" v="5324" actId="20577"/>
          <ac:spMkLst>
            <pc:docMk/>
            <pc:sldMk cId="4245328676" sldId="300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30T11:18:57.103" v="5377" actId="1076"/>
          <ac:spMkLst>
            <pc:docMk/>
            <pc:sldMk cId="4245328676" sldId="300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30T11:19:10.669" v="5380" actId="1076"/>
          <ac:spMkLst>
            <pc:docMk/>
            <pc:sldMk cId="4245328676" sldId="300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29T14:48:05.092" v="2730" actId="20577"/>
          <ac:spMkLst>
            <pc:docMk/>
            <pc:sldMk cId="4245328676" sldId="300"/>
            <ac:spMk id="42" creationId="{8AC20AB6-22E1-FF47-310C-D2B23B6368B8}"/>
          </ac:spMkLst>
        </pc:spChg>
        <pc:spChg chg="mod">
          <ac:chgData name="neda kh" userId="afbe84c6123a9679" providerId="LiveId" clId="{D5DAE0C1-EE48-43D6-81AD-33D1B987EA8D}" dt="2023-03-29T14:48:18.552" v="2747" actId="1076"/>
          <ac:spMkLst>
            <pc:docMk/>
            <pc:sldMk cId="4245328676" sldId="300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29T14:47:55.754" v="2714" actId="20577"/>
          <ac:spMkLst>
            <pc:docMk/>
            <pc:sldMk cId="4245328676" sldId="300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30T11:19:19.871" v="5383" actId="1076"/>
          <ac:spMkLst>
            <pc:docMk/>
            <pc:sldMk cId="4245328676" sldId="300"/>
            <ac:spMk id="62" creationId="{7BD10A51-E613-95D9-1125-17DA77035652}"/>
          </ac:spMkLst>
        </pc:spChg>
        <pc:picChg chg="add mod modCrop">
          <ac:chgData name="neda kh" userId="afbe84c6123a9679" providerId="LiveId" clId="{D5DAE0C1-EE48-43D6-81AD-33D1B987EA8D}" dt="2023-03-30T11:19:02.869" v="5379" actId="1076"/>
          <ac:picMkLst>
            <pc:docMk/>
            <pc:sldMk cId="4245328676" sldId="300"/>
            <ac:picMk id="3" creationId="{05A2DF07-CA57-C228-75E7-3E9036BFA56F}"/>
          </ac:picMkLst>
        </pc:picChg>
        <pc:picChg chg="del">
          <ac:chgData name="neda kh" userId="afbe84c6123a9679" providerId="LiveId" clId="{D5DAE0C1-EE48-43D6-81AD-33D1B987EA8D}" dt="2023-03-29T14:43:24.932" v="2583" actId="478"/>
          <ac:picMkLst>
            <pc:docMk/>
            <pc:sldMk cId="4245328676" sldId="300"/>
            <ac:picMk id="7" creationId="{30FFDDA9-C698-EF5A-F16E-55EAD32E9F92}"/>
          </ac:picMkLst>
        </pc:picChg>
        <pc:picChg chg="add mod modCrop">
          <ac:chgData name="neda kh" userId="afbe84c6123a9679" providerId="LiveId" clId="{D5DAE0C1-EE48-43D6-81AD-33D1B987EA8D}" dt="2023-03-30T11:19:13.494" v="5381" actId="1076"/>
          <ac:picMkLst>
            <pc:docMk/>
            <pc:sldMk cId="4245328676" sldId="300"/>
            <ac:picMk id="14" creationId="{D9F8133E-76E3-3B4A-00E9-3EE3457590F3}"/>
          </ac:picMkLst>
        </pc:picChg>
        <pc:picChg chg="del">
          <ac:chgData name="neda kh" userId="afbe84c6123a9679" providerId="LiveId" clId="{D5DAE0C1-EE48-43D6-81AD-33D1B987EA8D}" dt="2023-03-29T14:43:23.905" v="2582" actId="478"/>
          <ac:picMkLst>
            <pc:docMk/>
            <pc:sldMk cId="4245328676" sldId="300"/>
            <ac:picMk id="19" creationId="{C4A6C2E6-EFAA-B532-B02F-B6BFC2A9E254}"/>
          </ac:picMkLst>
        </pc:picChg>
        <pc:picChg chg="add mod modCrop">
          <ac:chgData name="neda kh" userId="afbe84c6123a9679" providerId="LiveId" clId="{D5DAE0C1-EE48-43D6-81AD-33D1B987EA8D}" dt="2023-03-30T11:19:00.507" v="5378" actId="1076"/>
          <ac:picMkLst>
            <pc:docMk/>
            <pc:sldMk cId="4245328676" sldId="300"/>
            <ac:picMk id="23" creationId="{0433CD2D-FBE4-49B3-4804-34EA5EF55F96}"/>
          </ac:picMkLst>
        </pc:picChg>
        <pc:picChg chg="del">
          <ac:chgData name="neda kh" userId="afbe84c6123a9679" providerId="LiveId" clId="{D5DAE0C1-EE48-43D6-81AD-33D1B987EA8D}" dt="2023-03-29T14:43:27.487" v="2584" actId="478"/>
          <ac:picMkLst>
            <pc:docMk/>
            <pc:sldMk cId="4245328676" sldId="300"/>
            <ac:picMk id="25" creationId="{7AE8C8A6-FE95-4A3B-366E-C09FB647C2A7}"/>
          </ac:picMkLst>
        </pc:picChg>
        <pc:cxnChg chg="mod">
          <ac:chgData name="neda kh" userId="afbe84c6123a9679" providerId="LiveId" clId="{D5DAE0C1-EE48-43D6-81AD-33D1B987EA8D}" dt="2023-03-30T11:19:16.563" v="5382" actId="1076"/>
          <ac:cxnSpMkLst>
            <pc:docMk/>
            <pc:sldMk cId="4245328676" sldId="300"/>
            <ac:cxnSpMk id="33" creationId="{7DA6F423-0F52-0C3F-0F8D-74BFA947C1F6}"/>
          </ac:cxnSpMkLst>
        </pc:cxnChg>
      </pc:sldChg>
      <pc:sldChg chg="addSp delSp modSp add mod">
        <pc:chgData name="neda kh" userId="afbe84c6123a9679" providerId="LiveId" clId="{D5DAE0C1-EE48-43D6-81AD-33D1B987EA8D}" dt="2023-03-30T12:15:08.815" v="5677" actId="20577"/>
        <pc:sldMkLst>
          <pc:docMk/>
          <pc:sldMk cId="3954065109" sldId="301"/>
        </pc:sldMkLst>
        <pc:spChg chg="mod">
          <ac:chgData name="neda kh" userId="afbe84c6123a9679" providerId="LiveId" clId="{D5DAE0C1-EE48-43D6-81AD-33D1B987EA8D}" dt="2023-03-30T11:08:09.519" v="5326" actId="20577"/>
          <ac:spMkLst>
            <pc:docMk/>
            <pc:sldMk cId="3954065109" sldId="301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30T12:11:21.459" v="5651" actId="1076"/>
          <ac:spMkLst>
            <pc:docMk/>
            <pc:sldMk cId="3954065109" sldId="301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30T12:02:31.511" v="5454" actId="403"/>
          <ac:spMkLst>
            <pc:docMk/>
            <pc:sldMk cId="3954065109" sldId="301"/>
            <ac:spMk id="16" creationId="{46339D73-204A-16A7-1429-2DCEAABB8A4A}"/>
          </ac:spMkLst>
        </pc:spChg>
        <pc:spChg chg="mod">
          <ac:chgData name="neda kh" userId="afbe84c6123a9679" providerId="LiveId" clId="{D5DAE0C1-EE48-43D6-81AD-33D1B987EA8D}" dt="2023-03-30T12:15:08.815" v="5677" actId="20577"/>
          <ac:spMkLst>
            <pc:docMk/>
            <pc:sldMk cId="3954065109" sldId="301"/>
            <ac:spMk id="42" creationId="{8AC20AB6-22E1-FF47-310C-D2B23B6368B8}"/>
          </ac:spMkLst>
        </pc:spChg>
        <pc:spChg chg="add del mod">
          <ac:chgData name="neda kh" userId="afbe84c6123a9679" providerId="LiveId" clId="{D5DAE0C1-EE48-43D6-81AD-33D1B987EA8D}" dt="2023-03-30T12:02:09.148" v="5440" actId="21"/>
          <ac:spMkLst>
            <pc:docMk/>
            <pc:sldMk cId="3954065109" sldId="301"/>
            <ac:spMk id="50" creationId="{AE2EDA1C-98B2-0528-8B02-6C891501BE14}"/>
          </ac:spMkLst>
        </pc:spChg>
        <pc:spChg chg="mod">
          <ac:chgData name="neda kh" userId="afbe84c6123a9679" providerId="LiveId" clId="{D5DAE0C1-EE48-43D6-81AD-33D1B987EA8D}" dt="2023-03-30T12:05:02.292" v="5507" actId="20577"/>
          <ac:spMkLst>
            <pc:docMk/>
            <pc:sldMk cId="3954065109" sldId="301"/>
            <ac:spMk id="55" creationId="{942DBA56-1EBA-34B4-2463-E301CFEC3444}"/>
          </ac:spMkLst>
        </pc:spChg>
        <pc:spChg chg="del mod">
          <ac:chgData name="neda kh" userId="afbe84c6123a9679" providerId="LiveId" clId="{D5DAE0C1-EE48-43D6-81AD-33D1B987EA8D}" dt="2023-03-29T20:45:00.597" v="3336" actId="21"/>
          <ac:spMkLst>
            <pc:docMk/>
            <pc:sldMk cId="3954065109" sldId="301"/>
            <ac:spMk id="56" creationId="{E4250FDF-3629-DABC-7F97-016B45A36A3C}"/>
          </ac:spMkLst>
        </pc:spChg>
        <pc:spChg chg="del mod">
          <ac:chgData name="neda kh" userId="afbe84c6123a9679" providerId="LiveId" clId="{D5DAE0C1-EE48-43D6-81AD-33D1B987EA8D}" dt="2023-03-29T20:44:54.692" v="3335" actId="21"/>
          <ac:spMkLst>
            <pc:docMk/>
            <pc:sldMk cId="3954065109" sldId="301"/>
            <ac:spMk id="62" creationId="{7BD10A51-E613-95D9-1125-17DA77035652}"/>
          </ac:spMkLst>
        </pc:spChg>
        <pc:picChg chg="del">
          <ac:chgData name="neda kh" userId="afbe84c6123a9679" providerId="LiveId" clId="{D5DAE0C1-EE48-43D6-81AD-33D1B987EA8D}" dt="2023-03-29T20:10:22.960" v="2785" actId="478"/>
          <ac:picMkLst>
            <pc:docMk/>
            <pc:sldMk cId="3954065109" sldId="301"/>
            <ac:picMk id="3" creationId="{05A2DF07-CA57-C228-75E7-3E9036BFA56F}"/>
          </ac:picMkLst>
        </pc:picChg>
        <pc:picChg chg="add del mod modCrop">
          <ac:chgData name="neda kh" userId="afbe84c6123a9679" providerId="LiveId" clId="{D5DAE0C1-EE48-43D6-81AD-33D1B987EA8D}" dt="2023-03-29T20:11:24.489" v="2795" actId="478"/>
          <ac:picMkLst>
            <pc:docMk/>
            <pc:sldMk cId="3954065109" sldId="301"/>
            <ac:picMk id="7" creationId="{04F520E1-BE44-3207-CC82-615E3465CDD6}"/>
          </ac:picMkLst>
        </pc:picChg>
        <pc:picChg chg="del">
          <ac:chgData name="neda kh" userId="afbe84c6123a9679" providerId="LiveId" clId="{D5DAE0C1-EE48-43D6-81AD-33D1B987EA8D}" dt="2023-03-29T20:17:41.108" v="3206" actId="478"/>
          <ac:picMkLst>
            <pc:docMk/>
            <pc:sldMk cId="3954065109" sldId="301"/>
            <ac:picMk id="14" creationId="{D9F8133E-76E3-3B4A-00E9-3EE3457590F3}"/>
          </ac:picMkLst>
        </pc:picChg>
        <pc:picChg chg="add mod modCrop">
          <ac:chgData name="neda kh" userId="afbe84c6123a9679" providerId="LiveId" clId="{D5DAE0C1-EE48-43D6-81AD-33D1B987EA8D}" dt="2023-03-30T12:01:03.904" v="5430" actId="1076"/>
          <ac:picMkLst>
            <pc:docMk/>
            <pc:sldMk cId="3954065109" sldId="301"/>
            <ac:picMk id="19" creationId="{FEC91A65-4699-05F5-FEC3-F6480A54F1A8}"/>
          </ac:picMkLst>
        </pc:picChg>
        <pc:picChg chg="del">
          <ac:chgData name="neda kh" userId="afbe84c6123a9679" providerId="LiveId" clId="{D5DAE0C1-EE48-43D6-81AD-33D1B987EA8D}" dt="2023-03-29T20:10:24.123" v="2786" actId="478"/>
          <ac:picMkLst>
            <pc:docMk/>
            <pc:sldMk cId="3954065109" sldId="301"/>
            <ac:picMk id="23" creationId="{0433CD2D-FBE4-49B3-4804-34EA5EF55F96}"/>
          </ac:picMkLst>
        </pc:picChg>
        <pc:picChg chg="add mod modCrop">
          <ac:chgData name="neda kh" userId="afbe84c6123a9679" providerId="LiveId" clId="{D5DAE0C1-EE48-43D6-81AD-33D1B987EA8D}" dt="2023-03-30T12:01:07.847" v="5431" actId="1076"/>
          <ac:picMkLst>
            <pc:docMk/>
            <pc:sldMk cId="3954065109" sldId="301"/>
            <ac:picMk id="34" creationId="{975C642F-4316-7A2B-5791-F02C3BF39D09}"/>
          </ac:picMkLst>
        </pc:picChg>
        <pc:picChg chg="add mod modCrop">
          <ac:chgData name="neda kh" userId="afbe84c6123a9679" providerId="LiveId" clId="{D5DAE0C1-EE48-43D6-81AD-33D1B987EA8D}" dt="2023-03-30T12:01:14.688" v="5433" actId="1076"/>
          <ac:picMkLst>
            <pc:docMk/>
            <pc:sldMk cId="3954065109" sldId="301"/>
            <ac:picMk id="37" creationId="{2326E18F-8AAF-C587-3C6D-E843AC1F00EB}"/>
          </ac:picMkLst>
        </pc:picChg>
        <pc:picChg chg="add mod modCrop">
          <ac:chgData name="neda kh" userId="afbe84c6123a9679" providerId="LiveId" clId="{D5DAE0C1-EE48-43D6-81AD-33D1B987EA8D}" dt="2023-03-30T12:01:44.572" v="5437" actId="14100"/>
          <ac:picMkLst>
            <pc:docMk/>
            <pc:sldMk cId="3954065109" sldId="301"/>
            <ac:picMk id="41" creationId="{7BB67F8F-BBB3-FF42-0282-92179191FF9B}"/>
          </ac:picMkLst>
        </pc:picChg>
        <pc:cxnChg chg="add del mod">
          <ac:chgData name="neda kh" userId="afbe84c6123a9679" providerId="LiveId" clId="{D5DAE0C1-EE48-43D6-81AD-33D1B987EA8D}" dt="2023-03-29T20:37:07.497" v="3227" actId="478"/>
          <ac:cxnSpMkLst>
            <pc:docMk/>
            <pc:sldMk cId="3954065109" sldId="301"/>
            <ac:cxnSpMk id="25" creationId="{66E5F219-61FA-0FB1-9146-FC4E50CC4BCC}"/>
          </ac:cxnSpMkLst>
        </pc:cxnChg>
        <pc:cxnChg chg="del">
          <ac:chgData name="neda kh" userId="afbe84c6123a9679" providerId="LiveId" clId="{D5DAE0C1-EE48-43D6-81AD-33D1B987EA8D}" dt="2023-03-29T20:37:04.456" v="3226" actId="478"/>
          <ac:cxnSpMkLst>
            <pc:docMk/>
            <pc:sldMk cId="3954065109" sldId="301"/>
            <ac:cxnSpMk id="33" creationId="{7DA6F423-0F52-0C3F-0F8D-74BFA947C1F6}"/>
          </ac:cxnSpMkLst>
        </pc:cxnChg>
        <pc:cxnChg chg="del">
          <ac:chgData name="neda kh" userId="afbe84c6123a9679" providerId="LiveId" clId="{D5DAE0C1-EE48-43D6-81AD-33D1B987EA8D}" dt="2023-03-29T20:38:37.045" v="3244" actId="478"/>
          <ac:cxnSpMkLst>
            <pc:docMk/>
            <pc:sldMk cId="3954065109" sldId="301"/>
            <ac:cxnSpMk id="52" creationId="{94D1002D-EABA-476E-67C9-1C79DA562D3F}"/>
          </ac:cxnSpMkLst>
        </pc:cxnChg>
      </pc:sldChg>
      <pc:sldChg chg="addSp delSp modSp add mod">
        <pc:chgData name="neda kh" userId="afbe84c6123a9679" providerId="LiveId" clId="{D5DAE0C1-EE48-43D6-81AD-33D1B987EA8D}" dt="2023-03-30T12:14:56.332" v="5676" actId="1076"/>
        <pc:sldMkLst>
          <pc:docMk/>
          <pc:sldMk cId="2311673821" sldId="302"/>
        </pc:sldMkLst>
        <pc:spChg chg="add mod">
          <ac:chgData name="neda kh" userId="afbe84c6123a9679" providerId="LiveId" clId="{D5DAE0C1-EE48-43D6-81AD-33D1B987EA8D}" dt="2023-03-29T20:40:23.881" v="3281" actId="1076"/>
          <ac:spMkLst>
            <pc:docMk/>
            <pc:sldMk cId="2311673821" sldId="302"/>
            <ac:spMk id="2" creationId="{94AFD8C8-32DA-7655-98ED-0516EA97FAC3}"/>
          </ac:spMkLst>
        </pc:spChg>
        <pc:spChg chg="add mod">
          <ac:chgData name="neda kh" userId="afbe84c6123a9679" providerId="LiveId" clId="{D5DAE0C1-EE48-43D6-81AD-33D1B987EA8D}" dt="2023-03-29T20:40:15.813" v="3280" actId="1076"/>
          <ac:spMkLst>
            <pc:docMk/>
            <pc:sldMk cId="2311673821" sldId="302"/>
            <ac:spMk id="3" creationId="{BD7694BA-4130-EE4A-8CD7-986E188E93B1}"/>
          </ac:spMkLst>
        </pc:spChg>
        <pc:spChg chg="add del mod">
          <ac:chgData name="neda kh" userId="afbe84c6123a9679" providerId="LiveId" clId="{D5DAE0C1-EE48-43D6-81AD-33D1B987EA8D}" dt="2023-03-29T20:40:54.453" v="3288"/>
          <ac:spMkLst>
            <pc:docMk/>
            <pc:sldMk cId="2311673821" sldId="302"/>
            <ac:spMk id="7" creationId="{F1D08EBD-AC2F-A902-C3C7-79A88D3EBFCA}"/>
          </ac:spMkLst>
        </pc:spChg>
        <pc:spChg chg="mod">
          <ac:chgData name="neda kh" userId="afbe84c6123a9679" providerId="LiveId" clId="{D5DAE0C1-EE48-43D6-81AD-33D1B987EA8D}" dt="2023-03-30T11:08:17.524" v="5328" actId="20577"/>
          <ac:spMkLst>
            <pc:docMk/>
            <pc:sldMk cId="2311673821" sldId="302"/>
            <ac:spMk id="10" creationId="{00000000-0000-0000-0000-000000000000}"/>
          </ac:spMkLst>
        </pc:spChg>
        <pc:spChg chg="add del mod">
          <ac:chgData name="neda kh" userId="afbe84c6123a9679" providerId="LiveId" clId="{D5DAE0C1-EE48-43D6-81AD-33D1B987EA8D}" dt="2023-03-29T20:40:54.256" v="3287"/>
          <ac:spMkLst>
            <pc:docMk/>
            <pc:sldMk cId="2311673821" sldId="302"/>
            <ac:spMk id="14" creationId="{AA0FDC7F-5148-15FE-B1A9-EA0900224A1F}"/>
          </ac:spMkLst>
        </pc:spChg>
        <pc:spChg chg="add del mod">
          <ac:chgData name="neda kh" userId="afbe84c6123a9679" providerId="LiveId" clId="{D5DAE0C1-EE48-43D6-81AD-33D1B987EA8D}" dt="2023-03-29T21:00:00.850" v="3480" actId="1076"/>
          <ac:spMkLst>
            <pc:docMk/>
            <pc:sldMk cId="2311673821" sldId="302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30T12:14:56.332" v="5676" actId="1076"/>
          <ac:spMkLst>
            <pc:docMk/>
            <pc:sldMk cId="2311673821" sldId="302"/>
            <ac:spMk id="16" creationId="{46339D73-204A-16A7-1429-2DCEAABB8A4A}"/>
          </ac:spMkLst>
        </pc:spChg>
        <pc:spChg chg="add mod">
          <ac:chgData name="neda kh" userId="afbe84c6123a9679" providerId="LiveId" clId="{D5DAE0C1-EE48-43D6-81AD-33D1B987EA8D}" dt="2023-03-29T21:00:44.389" v="3490" actId="14100"/>
          <ac:spMkLst>
            <pc:docMk/>
            <pc:sldMk cId="2311673821" sldId="302"/>
            <ac:spMk id="18" creationId="{0B0F13DC-968C-F278-3F5D-924DB61940C4}"/>
          </ac:spMkLst>
        </pc:spChg>
        <pc:spChg chg="add mod">
          <ac:chgData name="neda kh" userId="afbe84c6123a9679" providerId="LiveId" clId="{D5DAE0C1-EE48-43D6-81AD-33D1B987EA8D}" dt="2023-03-29T21:00:04.685" v="3481" actId="1076"/>
          <ac:spMkLst>
            <pc:docMk/>
            <pc:sldMk cId="2311673821" sldId="302"/>
            <ac:spMk id="36" creationId="{697049F9-0EA6-3BD5-BF26-B77DC3306AF8}"/>
          </ac:spMkLst>
        </pc:spChg>
        <pc:spChg chg="del mod">
          <ac:chgData name="neda kh" userId="afbe84c6123a9679" providerId="LiveId" clId="{D5DAE0C1-EE48-43D6-81AD-33D1B987EA8D}" dt="2023-03-29T20:39:25.376" v="3256" actId="478"/>
          <ac:spMkLst>
            <pc:docMk/>
            <pc:sldMk cId="2311673821" sldId="302"/>
            <ac:spMk id="42" creationId="{8AC20AB6-22E1-FF47-310C-D2B23B6368B8}"/>
          </ac:spMkLst>
        </pc:spChg>
        <pc:spChg chg="del mod">
          <ac:chgData name="neda kh" userId="afbe84c6123a9679" providerId="LiveId" clId="{D5DAE0C1-EE48-43D6-81AD-33D1B987EA8D}" dt="2023-03-29T20:39:41.136" v="3263" actId="21"/>
          <ac:spMkLst>
            <pc:docMk/>
            <pc:sldMk cId="2311673821" sldId="302"/>
            <ac:spMk id="55" creationId="{942DBA56-1EBA-34B4-2463-E301CFEC3444}"/>
          </ac:spMkLst>
        </pc:spChg>
        <pc:spChg chg="mod">
          <ac:chgData name="neda kh" userId="afbe84c6123a9679" providerId="LiveId" clId="{D5DAE0C1-EE48-43D6-81AD-33D1B987EA8D}" dt="2023-03-29T20:55:16.929" v="3426" actId="20577"/>
          <ac:spMkLst>
            <pc:docMk/>
            <pc:sldMk cId="2311673821" sldId="302"/>
            <ac:spMk id="56" creationId="{E4250FDF-3629-DABC-7F97-016B45A36A3C}"/>
          </ac:spMkLst>
        </pc:spChg>
        <pc:spChg chg="mod">
          <ac:chgData name="neda kh" userId="afbe84c6123a9679" providerId="LiveId" clId="{D5DAE0C1-EE48-43D6-81AD-33D1B987EA8D}" dt="2023-03-29T20:54:45.611" v="3413" actId="1076"/>
          <ac:spMkLst>
            <pc:docMk/>
            <pc:sldMk cId="2311673821" sldId="302"/>
            <ac:spMk id="62" creationId="{7BD10A51-E613-95D9-1125-17DA77035652}"/>
          </ac:spMkLst>
        </pc:spChg>
        <pc:picChg chg="del">
          <ac:chgData name="neda kh" userId="afbe84c6123a9679" providerId="LiveId" clId="{D5DAE0C1-EE48-43D6-81AD-33D1B987EA8D}" dt="2023-03-29T20:39:21.146" v="3254" actId="478"/>
          <ac:picMkLst>
            <pc:docMk/>
            <pc:sldMk cId="2311673821" sldId="302"/>
            <ac:picMk id="19" creationId="{FEC91A65-4699-05F5-FEC3-F6480A54F1A8}"/>
          </ac:picMkLst>
        </pc:picChg>
        <pc:picChg chg="add mod modCrop">
          <ac:chgData name="neda kh" userId="afbe84c6123a9679" providerId="LiveId" clId="{D5DAE0C1-EE48-43D6-81AD-33D1B987EA8D}" dt="2023-03-29T20:54:53.832" v="3416" actId="1076"/>
          <ac:picMkLst>
            <pc:docMk/>
            <pc:sldMk cId="2311673821" sldId="302"/>
            <ac:picMk id="25" creationId="{2F5215CB-C9C5-FF84-A589-8227DE94BA88}"/>
          </ac:picMkLst>
        </pc:picChg>
        <pc:picChg chg="add del">
          <ac:chgData name="neda kh" userId="afbe84c6123a9679" providerId="LiveId" clId="{D5DAE0C1-EE48-43D6-81AD-33D1B987EA8D}" dt="2023-03-29T20:44:39.334" v="3332" actId="22"/>
          <ac:picMkLst>
            <pc:docMk/>
            <pc:sldMk cId="2311673821" sldId="302"/>
            <ac:picMk id="33" creationId="{FC958948-33EE-0B30-2E0A-5F76D8A1CC6E}"/>
          </ac:picMkLst>
        </pc:picChg>
        <pc:picChg chg="del">
          <ac:chgData name="neda kh" userId="afbe84c6123a9679" providerId="LiveId" clId="{D5DAE0C1-EE48-43D6-81AD-33D1B987EA8D}" dt="2023-03-29T20:39:29.054" v="3259" actId="478"/>
          <ac:picMkLst>
            <pc:docMk/>
            <pc:sldMk cId="2311673821" sldId="302"/>
            <ac:picMk id="34" creationId="{975C642F-4316-7A2B-5791-F02C3BF39D09}"/>
          </ac:picMkLst>
        </pc:picChg>
        <pc:picChg chg="del">
          <ac:chgData name="neda kh" userId="afbe84c6123a9679" providerId="LiveId" clId="{D5DAE0C1-EE48-43D6-81AD-33D1B987EA8D}" dt="2023-03-29T20:39:26.714" v="3257" actId="478"/>
          <ac:picMkLst>
            <pc:docMk/>
            <pc:sldMk cId="2311673821" sldId="302"/>
            <ac:picMk id="37" creationId="{2326E18F-8AAF-C587-3C6D-E843AC1F00EB}"/>
          </ac:picMkLst>
        </pc:picChg>
        <pc:picChg chg="del">
          <ac:chgData name="neda kh" userId="afbe84c6123a9679" providerId="LiveId" clId="{D5DAE0C1-EE48-43D6-81AD-33D1B987EA8D}" dt="2023-03-29T20:39:27.657" v="3258" actId="478"/>
          <ac:picMkLst>
            <pc:docMk/>
            <pc:sldMk cId="2311673821" sldId="302"/>
            <ac:picMk id="41" creationId="{7BB67F8F-BBB3-FF42-0282-92179191FF9B}"/>
          </ac:picMkLst>
        </pc:picChg>
        <pc:picChg chg="add mod modCrop">
          <ac:chgData name="neda kh" userId="afbe84c6123a9679" providerId="LiveId" clId="{D5DAE0C1-EE48-43D6-81AD-33D1B987EA8D}" dt="2023-03-29T20:54:49.909" v="3415" actId="1076"/>
          <ac:picMkLst>
            <pc:docMk/>
            <pc:sldMk cId="2311673821" sldId="302"/>
            <ac:picMk id="50" creationId="{F14801CF-C139-C2E9-6CF8-9A8E82DF103C}"/>
          </ac:picMkLst>
        </pc:picChg>
        <pc:picChg chg="add mod modCrop">
          <ac:chgData name="neda kh" userId="afbe84c6123a9679" providerId="LiveId" clId="{D5DAE0C1-EE48-43D6-81AD-33D1B987EA8D}" dt="2023-03-29T20:57:30.291" v="3471" actId="1076"/>
          <ac:picMkLst>
            <pc:docMk/>
            <pc:sldMk cId="2311673821" sldId="302"/>
            <ac:picMk id="53" creationId="{688B1D91-C68E-5C58-97CF-032BE7604F1C}"/>
          </ac:picMkLst>
        </pc:picChg>
        <pc:picChg chg="add mod">
          <ac:chgData name="neda kh" userId="afbe84c6123a9679" providerId="LiveId" clId="{D5DAE0C1-EE48-43D6-81AD-33D1B987EA8D}" dt="2023-03-29T20:57:26.401" v="3470" actId="1076"/>
          <ac:picMkLst>
            <pc:docMk/>
            <pc:sldMk cId="2311673821" sldId="302"/>
            <ac:picMk id="59" creationId="{3F562989-8453-4054-7994-09590D5BF6DB}"/>
          </ac:picMkLst>
        </pc:picChg>
        <pc:picChg chg="add mod modCrop">
          <ac:chgData name="neda kh" userId="afbe84c6123a9679" providerId="LiveId" clId="{D5DAE0C1-EE48-43D6-81AD-33D1B987EA8D}" dt="2023-03-29T20:58:39.781" v="3479" actId="1076"/>
          <ac:picMkLst>
            <pc:docMk/>
            <pc:sldMk cId="2311673821" sldId="302"/>
            <ac:picMk id="66" creationId="{128891A3-99C9-DDE8-D2ED-ACCAA7253368}"/>
          </ac:picMkLst>
        </pc:picChg>
        <pc:picChg chg="add mod modCrop">
          <ac:chgData name="neda kh" userId="afbe84c6123a9679" providerId="LiveId" clId="{D5DAE0C1-EE48-43D6-81AD-33D1B987EA8D}" dt="2023-03-29T21:00:36.603" v="3488" actId="1076"/>
          <ac:picMkLst>
            <pc:docMk/>
            <pc:sldMk cId="2311673821" sldId="302"/>
            <ac:picMk id="68" creationId="{71DD0420-636F-5064-0BC2-8669B7D6FA6E}"/>
          </ac:picMkLst>
        </pc:picChg>
      </pc:sldChg>
      <pc:sldChg chg="modSp add mod">
        <pc:chgData name="neda kh" userId="afbe84c6123a9679" providerId="LiveId" clId="{D5DAE0C1-EE48-43D6-81AD-33D1B987EA8D}" dt="2023-03-30T11:08:24.695" v="5330" actId="20577"/>
        <pc:sldMkLst>
          <pc:docMk/>
          <pc:sldMk cId="3450564205" sldId="303"/>
        </pc:sldMkLst>
        <pc:spChg chg="mod">
          <ac:chgData name="neda kh" userId="afbe84c6123a9679" providerId="LiveId" clId="{D5DAE0C1-EE48-43D6-81AD-33D1B987EA8D}" dt="2023-03-30T11:08:24.695" v="5330" actId="20577"/>
          <ac:spMkLst>
            <pc:docMk/>
            <pc:sldMk cId="3450564205" sldId="303"/>
            <ac:spMk id="10" creationId="{00000000-0000-0000-0000-000000000000}"/>
          </ac:spMkLst>
        </pc:spChg>
      </pc:sldChg>
      <pc:sldChg chg="delSp modSp add mod ord">
        <pc:chgData name="neda kh" userId="afbe84c6123a9679" providerId="LiveId" clId="{D5DAE0C1-EE48-43D6-81AD-33D1B987EA8D}" dt="2023-03-29T21:03:08.036" v="3576" actId="113"/>
        <pc:sldMkLst>
          <pc:docMk/>
          <pc:sldMk cId="671400868" sldId="304"/>
        </pc:sldMkLst>
        <pc:spChg chg="mod">
          <ac:chgData name="neda kh" userId="afbe84c6123a9679" providerId="LiveId" clId="{D5DAE0C1-EE48-43D6-81AD-33D1B987EA8D}" dt="2023-03-29T21:03:08.036" v="3576" actId="113"/>
          <ac:spMkLst>
            <pc:docMk/>
            <pc:sldMk cId="671400868" sldId="304"/>
            <ac:spMk id="4" creationId="{00000000-0000-0000-0000-000000000000}"/>
          </ac:spMkLst>
        </pc:spChg>
        <pc:spChg chg="del">
          <ac:chgData name="neda kh" userId="afbe84c6123a9679" providerId="LiveId" clId="{D5DAE0C1-EE48-43D6-81AD-33D1B987EA8D}" dt="2023-03-29T21:02:23.053" v="3497" actId="21"/>
          <ac:spMkLst>
            <pc:docMk/>
            <pc:sldMk cId="671400868" sldId="304"/>
            <ac:spMk id="5" creationId="{00000000-0000-0000-0000-000000000000}"/>
          </ac:spMkLst>
        </pc:spChg>
        <pc:picChg chg="del mod">
          <ac:chgData name="neda kh" userId="afbe84c6123a9679" providerId="LiveId" clId="{D5DAE0C1-EE48-43D6-81AD-33D1B987EA8D}" dt="2023-03-29T21:02:18.721" v="3496" actId="21"/>
          <ac:picMkLst>
            <pc:docMk/>
            <pc:sldMk cId="671400868" sldId="304"/>
            <ac:picMk id="3" creationId="{B5205B71-60E4-E6E0-516B-0AC8773C937C}"/>
          </ac:picMkLst>
        </pc:picChg>
      </pc:sldChg>
      <pc:sldChg chg="modSp add mod ord">
        <pc:chgData name="neda kh" userId="afbe84c6123a9679" providerId="LiveId" clId="{D5DAE0C1-EE48-43D6-81AD-33D1B987EA8D}" dt="2023-03-29T21:03:40.827" v="3596" actId="20577"/>
        <pc:sldMkLst>
          <pc:docMk/>
          <pc:sldMk cId="1506916770" sldId="305"/>
        </pc:sldMkLst>
        <pc:spChg chg="mod">
          <ac:chgData name="neda kh" userId="afbe84c6123a9679" providerId="LiveId" clId="{D5DAE0C1-EE48-43D6-81AD-33D1B987EA8D}" dt="2023-03-29T21:03:40.827" v="3596" actId="20577"/>
          <ac:spMkLst>
            <pc:docMk/>
            <pc:sldMk cId="1506916770" sldId="305"/>
            <ac:spMk id="4" creationId="{00000000-0000-0000-0000-000000000000}"/>
          </ac:spMkLst>
        </pc:spChg>
      </pc:sldChg>
      <pc:sldChg chg="addSp delSp modSp add mod ord">
        <pc:chgData name="neda kh" userId="afbe84c6123a9679" providerId="LiveId" clId="{D5DAE0C1-EE48-43D6-81AD-33D1B987EA8D}" dt="2023-03-30T11:08:29.160" v="5332" actId="20577"/>
        <pc:sldMkLst>
          <pc:docMk/>
          <pc:sldMk cId="796363243" sldId="306"/>
        </pc:sldMkLst>
        <pc:spChg chg="del">
          <ac:chgData name="neda kh" userId="afbe84c6123a9679" providerId="LiveId" clId="{D5DAE0C1-EE48-43D6-81AD-33D1B987EA8D}" dt="2023-03-29T21:30:19.737" v="4264" actId="21"/>
          <ac:spMkLst>
            <pc:docMk/>
            <pc:sldMk cId="796363243" sldId="306"/>
            <ac:spMk id="4" creationId="{00F6929F-25F2-1782-2408-4D80BCCA4038}"/>
          </ac:spMkLst>
        </pc:spChg>
        <pc:spChg chg="mod">
          <ac:chgData name="neda kh" userId="afbe84c6123a9679" providerId="LiveId" clId="{D5DAE0C1-EE48-43D6-81AD-33D1B987EA8D}" dt="2023-03-30T11:08:29.160" v="5332" actId="20577"/>
          <ac:spMkLst>
            <pc:docMk/>
            <pc:sldMk cId="796363243" sldId="306"/>
            <ac:spMk id="10" creationId="{00000000-0000-0000-0000-000000000000}"/>
          </ac:spMkLst>
        </pc:spChg>
        <pc:spChg chg="del mod">
          <ac:chgData name="neda kh" userId="afbe84c6123a9679" providerId="LiveId" clId="{D5DAE0C1-EE48-43D6-81AD-33D1B987EA8D}" dt="2023-03-29T21:30:23.060" v="4265" actId="21"/>
          <ac:spMkLst>
            <pc:docMk/>
            <pc:sldMk cId="796363243" sldId="306"/>
            <ac:spMk id="13" creationId="{86877159-396A-7B44-3D8A-7CEDD66F8209}"/>
          </ac:spMkLst>
        </pc:spChg>
        <pc:spChg chg="mod">
          <ac:chgData name="neda kh" userId="afbe84c6123a9679" providerId="LiveId" clId="{D5DAE0C1-EE48-43D6-81AD-33D1B987EA8D}" dt="2023-03-29T21:15:07.711" v="3789" actId="1076"/>
          <ac:spMkLst>
            <pc:docMk/>
            <pc:sldMk cId="796363243" sldId="306"/>
            <ac:spMk id="15" creationId="{760E6EBD-B6EE-D544-86B2-86BB47DC7625}"/>
          </ac:spMkLst>
        </pc:spChg>
        <pc:spChg chg="mod">
          <ac:chgData name="neda kh" userId="afbe84c6123a9679" providerId="LiveId" clId="{D5DAE0C1-EE48-43D6-81AD-33D1B987EA8D}" dt="2023-03-29T21:05:31.356" v="3646" actId="14100"/>
          <ac:spMkLst>
            <pc:docMk/>
            <pc:sldMk cId="796363243" sldId="306"/>
            <ac:spMk id="16" creationId="{46339D73-204A-16A7-1429-2DCEAABB8A4A}"/>
          </ac:spMkLst>
        </pc:spChg>
        <pc:spChg chg="add mod">
          <ac:chgData name="neda kh" userId="afbe84c6123a9679" providerId="LiveId" clId="{D5DAE0C1-EE48-43D6-81AD-33D1B987EA8D}" dt="2023-03-29T21:13:55.496" v="3750" actId="14100"/>
          <ac:spMkLst>
            <pc:docMk/>
            <pc:sldMk cId="796363243" sldId="306"/>
            <ac:spMk id="23" creationId="{FC49187B-E93E-1726-992A-99010C1E74A2}"/>
          </ac:spMkLst>
        </pc:spChg>
        <pc:spChg chg="add mod">
          <ac:chgData name="neda kh" userId="afbe84c6123a9679" providerId="LiveId" clId="{D5DAE0C1-EE48-43D6-81AD-33D1B987EA8D}" dt="2023-03-29T21:15:06.121" v="3788" actId="207"/>
          <ac:spMkLst>
            <pc:docMk/>
            <pc:sldMk cId="796363243" sldId="306"/>
            <ac:spMk id="41" creationId="{9DF4FE47-24FF-8DF6-D920-5164154B61F4}"/>
          </ac:spMkLst>
        </pc:spChg>
        <pc:spChg chg="del mod">
          <ac:chgData name="neda kh" userId="afbe84c6123a9679" providerId="LiveId" clId="{D5DAE0C1-EE48-43D6-81AD-33D1B987EA8D}" dt="2023-03-29T21:11:58.534" v="3668" actId="478"/>
          <ac:spMkLst>
            <pc:docMk/>
            <pc:sldMk cId="796363243" sldId="306"/>
            <ac:spMk id="42" creationId="{8AC20AB6-22E1-FF47-310C-D2B23B6368B8}"/>
          </ac:spMkLst>
        </pc:spChg>
        <pc:spChg chg="del">
          <ac:chgData name="neda kh" userId="afbe84c6123a9679" providerId="LiveId" clId="{D5DAE0C1-EE48-43D6-81AD-33D1B987EA8D}" dt="2023-03-29T21:12:00.653" v="3669" actId="478"/>
          <ac:spMkLst>
            <pc:docMk/>
            <pc:sldMk cId="796363243" sldId="306"/>
            <ac:spMk id="55" creationId="{942DBA56-1EBA-34B4-2463-E301CFEC3444}"/>
          </ac:spMkLst>
        </pc:spChg>
        <pc:spChg chg="del mod">
          <ac:chgData name="neda kh" userId="afbe84c6123a9679" providerId="LiveId" clId="{D5DAE0C1-EE48-43D6-81AD-33D1B987EA8D}" dt="2023-03-29T21:12:23.674" v="3678" actId="21"/>
          <ac:spMkLst>
            <pc:docMk/>
            <pc:sldMk cId="796363243" sldId="306"/>
            <ac:spMk id="56" creationId="{E4250FDF-3629-DABC-7F97-016B45A36A3C}"/>
          </ac:spMkLst>
        </pc:spChg>
        <pc:spChg chg="del mod">
          <ac:chgData name="neda kh" userId="afbe84c6123a9679" providerId="LiveId" clId="{D5DAE0C1-EE48-43D6-81AD-33D1B987EA8D}" dt="2023-03-29T21:12:07.253" v="3671" actId="21"/>
          <ac:spMkLst>
            <pc:docMk/>
            <pc:sldMk cId="796363243" sldId="306"/>
            <ac:spMk id="62" creationId="{7BD10A51-E613-95D9-1125-17DA77035652}"/>
          </ac:spMkLst>
        </pc:spChg>
        <pc:picChg chg="add del mod modCrop">
          <ac:chgData name="neda kh" userId="afbe84c6123a9679" providerId="LiveId" clId="{D5DAE0C1-EE48-43D6-81AD-33D1B987EA8D}" dt="2023-03-29T21:11:51.020" v="3666" actId="478"/>
          <ac:picMkLst>
            <pc:docMk/>
            <pc:sldMk cId="796363243" sldId="306"/>
            <ac:picMk id="3" creationId="{FC17DBCF-E4BC-8CF3-60AC-48EC01E47B7E}"/>
          </ac:picMkLst>
        </pc:picChg>
        <pc:picChg chg="del mod">
          <ac:chgData name="neda kh" userId="afbe84c6123a9679" providerId="LiveId" clId="{D5DAE0C1-EE48-43D6-81AD-33D1B987EA8D}" dt="2023-03-29T21:10:11.359" v="3650" actId="478"/>
          <ac:picMkLst>
            <pc:docMk/>
            <pc:sldMk cId="796363243" sldId="306"/>
            <ac:picMk id="7" creationId="{3E100096-CC07-1FDD-BE59-887126D35C03}"/>
          </ac:picMkLst>
        </pc:picChg>
        <pc:picChg chg="del mod">
          <ac:chgData name="neda kh" userId="afbe84c6123a9679" providerId="LiveId" clId="{D5DAE0C1-EE48-43D6-81AD-33D1B987EA8D}" dt="2023-03-29T21:10:16.428" v="3653" actId="478"/>
          <ac:picMkLst>
            <pc:docMk/>
            <pc:sldMk cId="796363243" sldId="306"/>
            <ac:picMk id="18" creationId="{0F3781D6-4247-442C-B768-A5F1A7264D74}"/>
          </ac:picMkLst>
        </pc:picChg>
        <pc:picChg chg="add mod modCrop">
          <ac:chgData name="neda kh" userId="afbe84c6123a9679" providerId="LiveId" clId="{D5DAE0C1-EE48-43D6-81AD-33D1B987EA8D}" dt="2023-03-29T21:13:58.346" v="3751" actId="1076"/>
          <ac:picMkLst>
            <pc:docMk/>
            <pc:sldMk cId="796363243" sldId="306"/>
            <ac:picMk id="19" creationId="{D31FEEE1-34F7-1823-270B-84E7229B1354}"/>
          </ac:picMkLst>
        </pc:picChg>
        <pc:picChg chg="del">
          <ac:chgData name="neda kh" userId="afbe84c6123a9679" providerId="LiveId" clId="{D5DAE0C1-EE48-43D6-81AD-33D1B987EA8D}" dt="2023-03-29T21:10:08.402" v="3648" actId="478"/>
          <ac:picMkLst>
            <pc:docMk/>
            <pc:sldMk cId="796363243" sldId="306"/>
            <ac:picMk id="26" creationId="{3414B661-978F-946C-3DD7-A81956D1E108}"/>
          </ac:picMkLst>
        </pc:picChg>
        <pc:cxnChg chg="del mod">
          <ac:chgData name="neda kh" userId="afbe84c6123a9679" providerId="LiveId" clId="{D5DAE0C1-EE48-43D6-81AD-33D1B987EA8D}" dt="2023-03-29T21:12:11.520" v="3674" actId="478"/>
          <ac:cxnSpMkLst>
            <pc:docMk/>
            <pc:sldMk cId="796363243" sldId="306"/>
            <ac:cxnSpMk id="33" creationId="{7DA6F423-0F52-0C3F-0F8D-74BFA947C1F6}"/>
          </ac:cxnSpMkLst>
        </pc:cxnChg>
        <pc:cxnChg chg="add mod">
          <ac:chgData name="neda kh" userId="afbe84c6123a9679" providerId="LiveId" clId="{D5DAE0C1-EE48-43D6-81AD-33D1B987EA8D}" dt="2023-03-29T21:14:31.587" v="3759" actId="208"/>
          <ac:cxnSpMkLst>
            <pc:docMk/>
            <pc:sldMk cId="796363243" sldId="306"/>
            <ac:cxnSpMk id="34" creationId="{377D94B2-BAD9-87E3-6AD2-D1E1470E76DC}"/>
          </ac:cxnSpMkLst>
        </pc:cxnChg>
        <pc:cxnChg chg="del">
          <ac:chgData name="neda kh" userId="afbe84c6123a9679" providerId="LiveId" clId="{D5DAE0C1-EE48-43D6-81AD-33D1B987EA8D}" dt="2023-03-29T21:10:14.898" v="3651" actId="478"/>
          <ac:cxnSpMkLst>
            <pc:docMk/>
            <pc:sldMk cId="796363243" sldId="306"/>
            <ac:cxnSpMk id="37" creationId="{8757F62E-DB03-88BC-F407-116AF14480EF}"/>
          </ac:cxnSpMkLst>
        </pc:cxnChg>
        <pc:cxnChg chg="del">
          <ac:chgData name="neda kh" userId="afbe84c6123a9679" providerId="LiveId" clId="{D5DAE0C1-EE48-43D6-81AD-33D1B987EA8D}" dt="2023-03-29T21:12:13.001" v="3675" actId="478"/>
          <ac:cxnSpMkLst>
            <pc:docMk/>
            <pc:sldMk cId="796363243" sldId="306"/>
            <ac:cxnSpMk id="52" creationId="{94D1002D-EABA-476E-67C9-1C79DA562D3F}"/>
          </ac:cxnSpMkLst>
        </pc:cxnChg>
      </pc:sldChg>
      <pc:sldChg chg="addSp delSp modSp add mod">
        <pc:chgData name="neda kh" userId="afbe84c6123a9679" providerId="LiveId" clId="{D5DAE0C1-EE48-43D6-81AD-33D1B987EA8D}" dt="2023-03-30T11:08:33.899" v="5334" actId="20577"/>
        <pc:sldMkLst>
          <pc:docMk/>
          <pc:sldMk cId="2220268484" sldId="307"/>
        </pc:sldMkLst>
        <pc:spChg chg="add mod">
          <ac:chgData name="neda kh" userId="afbe84c6123a9679" providerId="LiveId" clId="{D5DAE0C1-EE48-43D6-81AD-33D1B987EA8D}" dt="2023-03-29T21:16:46.730" v="3805" actId="14100"/>
          <ac:spMkLst>
            <pc:docMk/>
            <pc:sldMk cId="2220268484" sldId="307"/>
            <ac:spMk id="2" creationId="{6D0D1390-FCDF-2B7A-45DA-EF0FDA3500D2}"/>
          </ac:spMkLst>
        </pc:spChg>
        <pc:spChg chg="del">
          <ac:chgData name="neda kh" userId="afbe84c6123a9679" providerId="LiveId" clId="{D5DAE0C1-EE48-43D6-81AD-33D1B987EA8D}" dt="2023-03-29T21:30:29.929" v="4266" actId="21"/>
          <ac:spMkLst>
            <pc:docMk/>
            <pc:sldMk cId="2220268484" sldId="307"/>
            <ac:spMk id="4" creationId="{00F6929F-25F2-1782-2408-4D80BCCA4038}"/>
          </ac:spMkLst>
        </pc:spChg>
        <pc:spChg chg="mod">
          <ac:chgData name="neda kh" userId="afbe84c6123a9679" providerId="LiveId" clId="{D5DAE0C1-EE48-43D6-81AD-33D1B987EA8D}" dt="2023-03-30T11:08:33.899" v="5334" actId="20577"/>
          <ac:spMkLst>
            <pc:docMk/>
            <pc:sldMk cId="2220268484" sldId="307"/>
            <ac:spMk id="10" creationId="{00000000-0000-0000-0000-000000000000}"/>
          </ac:spMkLst>
        </pc:spChg>
        <pc:spChg chg="del">
          <ac:chgData name="neda kh" userId="afbe84c6123a9679" providerId="LiveId" clId="{D5DAE0C1-EE48-43D6-81AD-33D1B987EA8D}" dt="2023-03-29T21:30:32.314" v="4267" actId="21"/>
          <ac:spMkLst>
            <pc:docMk/>
            <pc:sldMk cId="2220268484" sldId="307"/>
            <ac:spMk id="13" creationId="{86877159-396A-7B44-3D8A-7CEDD66F8209}"/>
          </ac:spMkLst>
        </pc:spChg>
        <pc:spChg chg="add del mod">
          <ac:chgData name="neda kh" userId="afbe84c6123a9679" providerId="LiveId" clId="{D5DAE0C1-EE48-43D6-81AD-33D1B987EA8D}" dt="2023-03-29T21:19:27.587" v="3816" actId="21"/>
          <ac:spMkLst>
            <pc:docMk/>
            <pc:sldMk cId="2220268484" sldId="307"/>
            <ac:spMk id="14" creationId="{17BE75DE-EB91-F0E3-CC61-B658CDDDF0A0}"/>
          </ac:spMkLst>
        </pc:spChg>
        <pc:spChg chg="mod">
          <ac:chgData name="neda kh" userId="afbe84c6123a9679" providerId="LiveId" clId="{D5DAE0C1-EE48-43D6-81AD-33D1B987EA8D}" dt="2023-03-29T21:26:02.529" v="4241" actId="1076"/>
          <ac:spMkLst>
            <pc:docMk/>
            <pc:sldMk cId="2220268484" sldId="307"/>
            <ac:spMk id="15" creationId="{760E6EBD-B6EE-D544-86B2-86BB47DC7625}"/>
          </ac:spMkLst>
        </pc:spChg>
        <pc:spChg chg="del">
          <ac:chgData name="neda kh" userId="afbe84c6123a9679" providerId="LiveId" clId="{D5DAE0C1-EE48-43D6-81AD-33D1B987EA8D}" dt="2023-03-29T21:16:38.739" v="3803" actId="21"/>
          <ac:spMkLst>
            <pc:docMk/>
            <pc:sldMk cId="2220268484" sldId="307"/>
            <ac:spMk id="16" creationId="{46339D73-204A-16A7-1429-2DCEAABB8A4A}"/>
          </ac:spMkLst>
        </pc:spChg>
        <pc:spChg chg="add mod">
          <ac:chgData name="neda kh" userId="afbe84c6123a9679" providerId="LiveId" clId="{D5DAE0C1-EE48-43D6-81AD-33D1B987EA8D}" dt="2023-03-29T21:25:35.098" v="4230" actId="404"/>
          <ac:spMkLst>
            <pc:docMk/>
            <pc:sldMk cId="2220268484" sldId="307"/>
            <ac:spMk id="18" creationId="{4D0C88A3-4E4B-58A8-B48B-6A9F4D6549E8}"/>
          </ac:spMkLst>
        </pc:spChg>
        <pc:spChg chg="del">
          <ac:chgData name="neda kh" userId="afbe84c6123a9679" providerId="LiveId" clId="{D5DAE0C1-EE48-43D6-81AD-33D1B987EA8D}" dt="2023-03-29T21:21:14.633" v="4045" actId="21"/>
          <ac:spMkLst>
            <pc:docMk/>
            <pc:sldMk cId="2220268484" sldId="307"/>
            <ac:spMk id="23" creationId="{FC49187B-E93E-1726-992A-99010C1E74A2}"/>
          </ac:spMkLst>
        </pc:spChg>
        <pc:spChg chg="add mod">
          <ac:chgData name="neda kh" userId="afbe84c6123a9679" providerId="LiveId" clId="{D5DAE0C1-EE48-43D6-81AD-33D1B987EA8D}" dt="2023-03-29T21:25:21.427" v="4227" actId="1076"/>
          <ac:spMkLst>
            <pc:docMk/>
            <pc:sldMk cId="2220268484" sldId="307"/>
            <ac:spMk id="37" creationId="{AED38E65-6093-0D9A-7BE9-BC0AFCBF47D4}"/>
          </ac:spMkLst>
        </pc:spChg>
        <pc:spChg chg="add mod">
          <ac:chgData name="neda kh" userId="afbe84c6123a9679" providerId="LiveId" clId="{D5DAE0C1-EE48-43D6-81AD-33D1B987EA8D}" dt="2023-03-29T21:26:00.759" v="4240" actId="20577"/>
          <ac:spMkLst>
            <pc:docMk/>
            <pc:sldMk cId="2220268484" sldId="307"/>
            <ac:spMk id="38" creationId="{4B13952C-940B-00CC-C76D-60C10C068A91}"/>
          </ac:spMkLst>
        </pc:spChg>
        <pc:spChg chg="del">
          <ac:chgData name="neda kh" userId="afbe84c6123a9679" providerId="LiveId" clId="{D5DAE0C1-EE48-43D6-81AD-33D1B987EA8D}" dt="2023-03-29T21:15:42.847" v="3792" actId="21"/>
          <ac:spMkLst>
            <pc:docMk/>
            <pc:sldMk cId="2220268484" sldId="307"/>
            <ac:spMk id="41" creationId="{9DF4FE47-24FF-8DF6-D920-5164154B61F4}"/>
          </ac:spMkLst>
        </pc:spChg>
        <pc:picChg chg="add mod modCrop">
          <ac:chgData name="neda kh" userId="afbe84c6123a9679" providerId="LiveId" clId="{D5DAE0C1-EE48-43D6-81AD-33D1B987EA8D}" dt="2023-03-29T21:24:47.020" v="4204" actId="1076"/>
          <ac:picMkLst>
            <pc:docMk/>
            <pc:sldMk cId="2220268484" sldId="307"/>
            <ac:picMk id="7" creationId="{9A724072-F554-46D9-5576-9E64F9F4E4DA}"/>
          </ac:picMkLst>
        </pc:picChg>
        <pc:picChg chg="del">
          <ac:chgData name="neda kh" userId="afbe84c6123a9679" providerId="LiveId" clId="{D5DAE0C1-EE48-43D6-81AD-33D1B987EA8D}" dt="2023-03-29T21:15:39.120" v="3791" actId="478"/>
          <ac:picMkLst>
            <pc:docMk/>
            <pc:sldMk cId="2220268484" sldId="307"/>
            <ac:picMk id="19" creationId="{D31FEEE1-34F7-1823-270B-84E7229B1354}"/>
          </ac:picMkLst>
        </pc:picChg>
        <pc:picChg chg="add mod modCrop">
          <ac:chgData name="neda kh" userId="afbe84c6123a9679" providerId="LiveId" clId="{D5DAE0C1-EE48-43D6-81AD-33D1B987EA8D}" dt="2023-03-29T21:24:51.068" v="4205" actId="1076"/>
          <ac:picMkLst>
            <pc:docMk/>
            <pc:sldMk cId="2220268484" sldId="307"/>
            <ac:picMk id="26" creationId="{CD682873-E863-E48C-449F-89BF0365958F}"/>
          </ac:picMkLst>
        </pc:picChg>
        <pc:picChg chg="add del">
          <ac:chgData name="neda kh" userId="afbe84c6123a9679" providerId="LiveId" clId="{D5DAE0C1-EE48-43D6-81AD-33D1B987EA8D}" dt="2023-03-29T21:22:22.450" v="4055" actId="22"/>
          <ac:picMkLst>
            <pc:docMk/>
            <pc:sldMk cId="2220268484" sldId="307"/>
            <ac:picMk id="36" creationId="{3CE72D9B-D020-77A2-3D75-F3193A51502F}"/>
          </ac:picMkLst>
        </pc:picChg>
        <pc:cxnChg chg="del">
          <ac:chgData name="neda kh" userId="afbe84c6123a9679" providerId="LiveId" clId="{D5DAE0C1-EE48-43D6-81AD-33D1B987EA8D}" dt="2023-03-29T21:15:47.578" v="3793" actId="21"/>
          <ac:cxnSpMkLst>
            <pc:docMk/>
            <pc:sldMk cId="2220268484" sldId="307"/>
            <ac:cxnSpMk id="34" creationId="{377D94B2-BAD9-87E3-6AD2-D1E1470E76DC}"/>
          </ac:cxnSpMkLst>
        </pc:cxnChg>
      </pc:sldChg>
      <pc:sldChg chg="addSp delSp modSp add mod">
        <pc:chgData name="neda kh" userId="afbe84c6123a9679" providerId="LiveId" clId="{D5DAE0C1-EE48-43D6-81AD-33D1B987EA8D}" dt="2023-03-30T11:08:37.392" v="5336" actId="20577"/>
        <pc:sldMkLst>
          <pc:docMk/>
          <pc:sldMk cId="4174848982" sldId="308"/>
        </pc:sldMkLst>
        <pc:spChg chg="mod">
          <ac:chgData name="neda kh" userId="afbe84c6123a9679" providerId="LiveId" clId="{D5DAE0C1-EE48-43D6-81AD-33D1B987EA8D}" dt="2023-03-29T21:30:47.280" v="4270" actId="14100"/>
          <ac:spMkLst>
            <pc:docMk/>
            <pc:sldMk cId="4174848982" sldId="308"/>
            <ac:spMk id="2" creationId="{6D0D1390-FCDF-2B7A-45DA-EF0FDA3500D2}"/>
          </ac:spMkLst>
        </pc:spChg>
        <pc:spChg chg="add mod">
          <ac:chgData name="neda kh" userId="afbe84c6123a9679" providerId="LiveId" clId="{D5DAE0C1-EE48-43D6-81AD-33D1B987EA8D}" dt="2023-03-29T21:34:41.897" v="4349" actId="2711"/>
          <ac:spMkLst>
            <pc:docMk/>
            <pc:sldMk cId="4174848982" sldId="308"/>
            <ac:spMk id="3" creationId="{514D6565-8D6C-ACEC-1D3B-AAF0FDD74FEC}"/>
          </ac:spMkLst>
        </pc:spChg>
        <pc:spChg chg="del">
          <ac:chgData name="neda kh" userId="afbe84c6123a9679" providerId="LiveId" clId="{D5DAE0C1-EE48-43D6-81AD-33D1B987EA8D}" dt="2023-03-29T21:30:44.373" v="4269" actId="21"/>
          <ac:spMkLst>
            <pc:docMk/>
            <pc:sldMk cId="4174848982" sldId="308"/>
            <ac:spMk id="4" creationId="{00F6929F-25F2-1782-2408-4D80BCCA4038}"/>
          </ac:spMkLst>
        </pc:spChg>
        <pc:spChg chg="mod">
          <ac:chgData name="neda kh" userId="afbe84c6123a9679" providerId="LiveId" clId="{D5DAE0C1-EE48-43D6-81AD-33D1B987EA8D}" dt="2023-03-30T11:08:37.392" v="5336" actId="20577"/>
          <ac:spMkLst>
            <pc:docMk/>
            <pc:sldMk cId="4174848982" sldId="308"/>
            <ac:spMk id="10" creationId="{00000000-0000-0000-0000-000000000000}"/>
          </ac:spMkLst>
        </pc:spChg>
        <pc:spChg chg="del">
          <ac:chgData name="neda kh" userId="afbe84c6123a9679" providerId="LiveId" clId="{D5DAE0C1-EE48-43D6-81AD-33D1B987EA8D}" dt="2023-03-29T21:30:41.129" v="4268" actId="21"/>
          <ac:spMkLst>
            <pc:docMk/>
            <pc:sldMk cId="4174848982" sldId="308"/>
            <ac:spMk id="13" creationId="{86877159-396A-7B44-3D8A-7CEDD66F8209}"/>
          </ac:spMkLst>
        </pc:spChg>
        <pc:spChg chg="mod">
          <ac:chgData name="neda kh" userId="afbe84c6123a9679" providerId="LiveId" clId="{D5DAE0C1-EE48-43D6-81AD-33D1B987EA8D}" dt="2023-03-29T21:34:44.461" v="4350" actId="1076"/>
          <ac:spMkLst>
            <pc:docMk/>
            <pc:sldMk cId="4174848982" sldId="308"/>
            <ac:spMk id="15" creationId="{760E6EBD-B6EE-D544-86B2-86BB47DC7625}"/>
          </ac:spMkLst>
        </pc:spChg>
        <pc:spChg chg="del">
          <ac:chgData name="neda kh" userId="afbe84c6123a9679" providerId="LiveId" clId="{D5DAE0C1-EE48-43D6-81AD-33D1B987EA8D}" dt="2023-03-29T21:30:07.345" v="4262" actId="21"/>
          <ac:spMkLst>
            <pc:docMk/>
            <pc:sldMk cId="4174848982" sldId="308"/>
            <ac:spMk id="18" creationId="{4D0C88A3-4E4B-58A8-B48B-6A9F4D6549E8}"/>
          </ac:spMkLst>
        </pc:spChg>
        <pc:spChg chg="add mod">
          <ac:chgData name="neda kh" userId="afbe84c6123a9679" providerId="LiveId" clId="{D5DAE0C1-EE48-43D6-81AD-33D1B987EA8D}" dt="2023-03-29T21:33:58.592" v="4342" actId="1076"/>
          <ac:spMkLst>
            <pc:docMk/>
            <pc:sldMk cId="4174848982" sldId="308"/>
            <ac:spMk id="19" creationId="{71A55DE7-F35F-082A-D22D-8DBA32F6B078}"/>
          </ac:spMkLst>
        </pc:spChg>
        <pc:spChg chg="add mod">
          <ac:chgData name="neda kh" userId="afbe84c6123a9679" providerId="LiveId" clId="{D5DAE0C1-EE48-43D6-81AD-33D1B987EA8D}" dt="2023-03-29T21:36:30.166" v="4409" actId="20577"/>
          <ac:spMkLst>
            <pc:docMk/>
            <pc:sldMk cId="4174848982" sldId="308"/>
            <ac:spMk id="33" creationId="{288B8E6F-F85A-B2A6-E58C-E8EB451913A4}"/>
          </ac:spMkLst>
        </pc:spChg>
        <pc:spChg chg="add mod">
          <ac:chgData name="neda kh" userId="afbe84c6123a9679" providerId="LiveId" clId="{D5DAE0C1-EE48-43D6-81AD-33D1B987EA8D}" dt="2023-03-29T21:41:22.598" v="4572" actId="20577"/>
          <ac:spMkLst>
            <pc:docMk/>
            <pc:sldMk cId="4174848982" sldId="308"/>
            <ac:spMk id="34" creationId="{BCC16C0E-58CC-9ABC-082A-9CB52283311D}"/>
          </ac:spMkLst>
        </pc:spChg>
        <pc:spChg chg="del">
          <ac:chgData name="neda kh" userId="afbe84c6123a9679" providerId="LiveId" clId="{D5DAE0C1-EE48-43D6-81AD-33D1B987EA8D}" dt="2023-03-29T21:30:03.139" v="4261" actId="21"/>
          <ac:spMkLst>
            <pc:docMk/>
            <pc:sldMk cId="4174848982" sldId="308"/>
            <ac:spMk id="37" creationId="{AED38E65-6093-0D9A-7BE9-BC0AFCBF47D4}"/>
          </ac:spMkLst>
        </pc:spChg>
        <pc:spChg chg="del">
          <ac:chgData name="neda kh" userId="afbe84c6123a9679" providerId="LiveId" clId="{D5DAE0C1-EE48-43D6-81AD-33D1B987EA8D}" dt="2023-03-29T21:30:10.777" v="4263" actId="21"/>
          <ac:spMkLst>
            <pc:docMk/>
            <pc:sldMk cId="4174848982" sldId="308"/>
            <ac:spMk id="38" creationId="{4B13952C-940B-00CC-C76D-60C10C068A91}"/>
          </ac:spMkLst>
        </pc:spChg>
        <pc:spChg chg="add mod">
          <ac:chgData name="neda kh" userId="afbe84c6123a9679" providerId="LiveId" clId="{D5DAE0C1-EE48-43D6-81AD-33D1B987EA8D}" dt="2023-03-29T21:41:16.887" v="4567" actId="1076"/>
          <ac:spMkLst>
            <pc:docMk/>
            <pc:sldMk cId="4174848982" sldId="308"/>
            <ac:spMk id="52" creationId="{BE7A696E-4775-E796-8B3D-D6967DB8552B}"/>
          </ac:spMkLst>
        </pc:spChg>
        <pc:spChg chg="add mod">
          <ac:chgData name="neda kh" userId="afbe84c6123a9679" providerId="LiveId" clId="{D5DAE0C1-EE48-43D6-81AD-33D1B987EA8D}" dt="2023-03-29T21:40:24.409" v="4529" actId="20577"/>
          <ac:spMkLst>
            <pc:docMk/>
            <pc:sldMk cId="4174848982" sldId="308"/>
            <ac:spMk id="53" creationId="{4F8356B9-AB2D-8B0E-28E5-EBD43F31E640}"/>
          </ac:spMkLst>
        </pc:spChg>
        <pc:picChg chg="del">
          <ac:chgData name="neda kh" userId="afbe84c6123a9679" providerId="LiveId" clId="{D5DAE0C1-EE48-43D6-81AD-33D1B987EA8D}" dt="2023-03-29T21:29:58.288" v="4260" actId="478"/>
          <ac:picMkLst>
            <pc:docMk/>
            <pc:sldMk cId="4174848982" sldId="308"/>
            <ac:picMk id="7" creationId="{9A724072-F554-46D9-5576-9E64F9F4E4DA}"/>
          </ac:picMkLst>
        </pc:picChg>
        <pc:picChg chg="add mod modCrop">
          <ac:chgData name="neda kh" userId="afbe84c6123a9679" providerId="LiveId" clId="{D5DAE0C1-EE48-43D6-81AD-33D1B987EA8D}" dt="2023-03-29T21:34:06.905" v="4345" actId="1076"/>
          <ac:picMkLst>
            <pc:docMk/>
            <pc:sldMk cId="4174848982" sldId="308"/>
            <ac:picMk id="16" creationId="{EC995B9C-C9F6-4F1B-AF76-1C1B64050B71}"/>
          </ac:picMkLst>
        </pc:picChg>
        <pc:picChg chg="add mod modCrop">
          <ac:chgData name="neda kh" userId="afbe84c6123a9679" providerId="LiveId" clId="{D5DAE0C1-EE48-43D6-81AD-33D1B987EA8D}" dt="2023-03-29T21:34:18.981" v="4348" actId="14100"/>
          <ac:picMkLst>
            <pc:docMk/>
            <pc:sldMk cId="4174848982" sldId="308"/>
            <ac:picMk id="25" creationId="{0E9AEC62-C883-DCC8-650C-C1CEDB6E783F}"/>
          </ac:picMkLst>
        </pc:picChg>
        <pc:picChg chg="del">
          <ac:chgData name="neda kh" userId="afbe84c6123a9679" providerId="LiveId" clId="{D5DAE0C1-EE48-43D6-81AD-33D1B987EA8D}" dt="2023-03-29T21:29:56.352" v="4259" actId="478"/>
          <ac:picMkLst>
            <pc:docMk/>
            <pc:sldMk cId="4174848982" sldId="308"/>
            <ac:picMk id="26" creationId="{CD682873-E863-E48C-449F-89BF0365958F}"/>
          </ac:picMkLst>
        </pc:picChg>
        <pc:picChg chg="add mod modCrop">
          <ac:chgData name="neda kh" userId="afbe84c6123a9679" providerId="LiveId" clId="{D5DAE0C1-EE48-43D6-81AD-33D1B987EA8D}" dt="2023-03-29T21:38:41.499" v="4440" actId="1076"/>
          <ac:picMkLst>
            <pc:docMk/>
            <pc:sldMk cId="4174848982" sldId="308"/>
            <ac:picMk id="41" creationId="{B566CB65-8B74-0604-C1BA-175CC3B59B7D}"/>
          </ac:picMkLst>
        </pc:picChg>
        <pc:picChg chg="add del">
          <ac:chgData name="neda kh" userId="afbe84c6123a9679" providerId="LiveId" clId="{D5DAE0C1-EE48-43D6-81AD-33D1B987EA8D}" dt="2023-03-29T21:38:57.632" v="4443" actId="22"/>
          <ac:picMkLst>
            <pc:docMk/>
            <pc:sldMk cId="4174848982" sldId="308"/>
            <ac:picMk id="50" creationId="{78C32BA2-6B1B-B54F-7D54-48AB9B951D44}"/>
          </ac:picMkLst>
        </pc:picChg>
      </pc:sldChg>
      <pc:sldChg chg="modSp add mod">
        <pc:chgData name="neda kh" userId="afbe84c6123a9679" providerId="LiveId" clId="{D5DAE0C1-EE48-43D6-81AD-33D1B987EA8D}" dt="2023-03-30T11:08:43.639" v="5338" actId="20577"/>
        <pc:sldMkLst>
          <pc:docMk/>
          <pc:sldMk cId="3540552593" sldId="309"/>
        </pc:sldMkLst>
        <pc:spChg chg="mod">
          <ac:chgData name="neda kh" userId="afbe84c6123a9679" providerId="LiveId" clId="{D5DAE0C1-EE48-43D6-81AD-33D1B987EA8D}" dt="2023-03-30T11:08:43.639" v="5338" actId="20577"/>
          <ac:spMkLst>
            <pc:docMk/>
            <pc:sldMk cId="3540552593" sldId="309"/>
            <ac:spMk id="10" creationId="{00000000-0000-0000-0000-000000000000}"/>
          </ac:spMkLst>
        </pc:spChg>
      </pc:sldChg>
      <pc:sldChg chg="addSp delSp modSp add mod">
        <pc:chgData name="neda kh" userId="afbe84c6123a9679" providerId="LiveId" clId="{D5DAE0C1-EE48-43D6-81AD-33D1B987EA8D}" dt="2023-03-30T11:08:48.538" v="5340" actId="20577"/>
        <pc:sldMkLst>
          <pc:docMk/>
          <pc:sldMk cId="139012941" sldId="310"/>
        </pc:sldMkLst>
        <pc:spChg chg="mod">
          <ac:chgData name="neda kh" userId="afbe84c6123a9679" providerId="LiveId" clId="{D5DAE0C1-EE48-43D6-81AD-33D1B987EA8D}" dt="2023-03-29T22:03:42.950" v="4637" actId="1076"/>
          <ac:spMkLst>
            <pc:docMk/>
            <pc:sldMk cId="139012941" sldId="310"/>
            <ac:spMk id="2" creationId="{6D0D1390-FCDF-2B7A-45DA-EF0FDA3500D2}"/>
          </ac:spMkLst>
        </pc:spChg>
        <pc:spChg chg="del">
          <ac:chgData name="neda kh" userId="afbe84c6123a9679" providerId="LiveId" clId="{D5DAE0C1-EE48-43D6-81AD-33D1B987EA8D}" dt="2023-03-29T22:01:47.539" v="4580" actId="21"/>
          <ac:spMkLst>
            <pc:docMk/>
            <pc:sldMk cId="139012941" sldId="310"/>
            <ac:spMk id="3" creationId="{514D6565-8D6C-ACEC-1D3B-AAF0FDD74FEC}"/>
          </ac:spMkLst>
        </pc:spChg>
        <pc:spChg chg="mod">
          <ac:chgData name="neda kh" userId="afbe84c6123a9679" providerId="LiveId" clId="{D5DAE0C1-EE48-43D6-81AD-33D1B987EA8D}" dt="2023-03-29T22:19:03.272" v="4713" actId="1076"/>
          <ac:spMkLst>
            <pc:docMk/>
            <pc:sldMk cId="139012941" sldId="310"/>
            <ac:spMk id="9" creationId="{2D3247AD-947D-6E66-023D-80322FE9E509}"/>
          </ac:spMkLst>
        </pc:spChg>
        <pc:spChg chg="mod">
          <ac:chgData name="neda kh" userId="afbe84c6123a9679" providerId="LiveId" clId="{D5DAE0C1-EE48-43D6-81AD-33D1B987EA8D}" dt="2023-03-30T11:08:48.538" v="5340" actId="20577"/>
          <ac:spMkLst>
            <pc:docMk/>
            <pc:sldMk cId="139012941" sldId="310"/>
            <ac:spMk id="10" creationId="{00000000-0000-0000-0000-000000000000}"/>
          </ac:spMkLst>
        </pc:spChg>
        <pc:spChg chg="mod">
          <ac:chgData name="neda kh" userId="afbe84c6123a9679" providerId="LiveId" clId="{D5DAE0C1-EE48-43D6-81AD-33D1B987EA8D}" dt="2023-03-29T22:18:59.276" v="4712" actId="1076"/>
          <ac:spMkLst>
            <pc:docMk/>
            <pc:sldMk cId="139012941" sldId="310"/>
            <ac:spMk id="15" creationId="{760E6EBD-B6EE-D544-86B2-86BB47DC7625}"/>
          </ac:spMkLst>
        </pc:spChg>
        <pc:spChg chg="del">
          <ac:chgData name="neda kh" userId="afbe84c6123a9679" providerId="LiveId" clId="{D5DAE0C1-EE48-43D6-81AD-33D1B987EA8D}" dt="2023-03-29T22:01:52.812" v="4582" actId="21"/>
          <ac:spMkLst>
            <pc:docMk/>
            <pc:sldMk cId="139012941" sldId="310"/>
            <ac:spMk id="19" creationId="{71A55DE7-F35F-082A-D22D-8DBA32F6B078}"/>
          </ac:spMkLst>
        </pc:spChg>
        <pc:spChg chg="add mod">
          <ac:chgData name="neda kh" userId="afbe84c6123a9679" providerId="LiveId" clId="{D5DAE0C1-EE48-43D6-81AD-33D1B987EA8D}" dt="2023-03-29T22:18:58.096" v="4711" actId="113"/>
          <ac:spMkLst>
            <pc:docMk/>
            <pc:sldMk cId="139012941" sldId="310"/>
            <ac:spMk id="26" creationId="{F099E925-EAD7-7547-996F-4414604FC67E}"/>
          </ac:spMkLst>
        </pc:spChg>
        <pc:spChg chg="del">
          <ac:chgData name="neda kh" userId="afbe84c6123a9679" providerId="LiveId" clId="{D5DAE0C1-EE48-43D6-81AD-33D1B987EA8D}" dt="2023-03-29T22:01:58.577" v="4584" actId="21"/>
          <ac:spMkLst>
            <pc:docMk/>
            <pc:sldMk cId="139012941" sldId="310"/>
            <ac:spMk id="33" creationId="{288B8E6F-F85A-B2A6-E58C-E8EB451913A4}"/>
          </ac:spMkLst>
        </pc:spChg>
        <pc:spChg chg="del">
          <ac:chgData name="neda kh" userId="afbe84c6123a9679" providerId="LiveId" clId="{D5DAE0C1-EE48-43D6-81AD-33D1B987EA8D}" dt="2023-03-29T22:02:33.024" v="4620" actId="21"/>
          <ac:spMkLst>
            <pc:docMk/>
            <pc:sldMk cId="139012941" sldId="310"/>
            <ac:spMk id="34" creationId="{BCC16C0E-58CC-9ABC-082A-9CB52283311D}"/>
          </ac:spMkLst>
        </pc:spChg>
        <pc:spChg chg="add mod">
          <ac:chgData name="neda kh" userId="afbe84c6123a9679" providerId="LiveId" clId="{D5DAE0C1-EE48-43D6-81AD-33D1B987EA8D}" dt="2023-03-29T22:19:17.390" v="4717" actId="1076"/>
          <ac:spMkLst>
            <pc:docMk/>
            <pc:sldMk cId="139012941" sldId="310"/>
            <ac:spMk id="36" creationId="{725891D7-CBA6-B617-2FFC-4B724727C51A}"/>
          </ac:spMkLst>
        </pc:spChg>
        <pc:spChg chg="add mod">
          <ac:chgData name="neda kh" userId="afbe84c6123a9679" providerId="LiveId" clId="{D5DAE0C1-EE48-43D6-81AD-33D1B987EA8D}" dt="2023-03-29T22:25:43.909" v="4891" actId="20577"/>
          <ac:spMkLst>
            <pc:docMk/>
            <pc:sldMk cId="139012941" sldId="310"/>
            <ac:spMk id="37" creationId="{31770C43-6CC2-C73C-E74C-20868D957483}"/>
          </ac:spMkLst>
        </pc:spChg>
        <pc:spChg chg="del">
          <ac:chgData name="neda kh" userId="afbe84c6123a9679" providerId="LiveId" clId="{D5DAE0C1-EE48-43D6-81AD-33D1B987EA8D}" dt="2023-03-29T22:02:37.346" v="4621" actId="21"/>
          <ac:spMkLst>
            <pc:docMk/>
            <pc:sldMk cId="139012941" sldId="310"/>
            <ac:spMk id="52" creationId="{BE7A696E-4775-E796-8B3D-D6967DB8552B}"/>
          </ac:spMkLst>
        </pc:spChg>
        <pc:spChg chg="del">
          <ac:chgData name="neda kh" userId="afbe84c6123a9679" providerId="LiveId" clId="{D5DAE0C1-EE48-43D6-81AD-33D1B987EA8D}" dt="2023-03-29T22:02:41.737" v="4622" actId="21"/>
          <ac:spMkLst>
            <pc:docMk/>
            <pc:sldMk cId="139012941" sldId="310"/>
            <ac:spMk id="53" creationId="{4F8356B9-AB2D-8B0E-28E5-EBD43F31E640}"/>
          </ac:spMkLst>
        </pc:spChg>
        <pc:picChg chg="add del mod modCrop">
          <ac:chgData name="neda kh" userId="afbe84c6123a9679" providerId="LiveId" clId="{D5DAE0C1-EE48-43D6-81AD-33D1B987EA8D}" dt="2023-03-29T22:03:35.498" v="4634" actId="21"/>
          <ac:picMkLst>
            <pc:docMk/>
            <pc:sldMk cId="139012941" sldId="310"/>
            <ac:picMk id="7" creationId="{9730FDFB-F15D-399A-AC7B-33F81A37F5D7}"/>
          </ac:picMkLst>
        </pc:picChg>
        <pc:picChg chg="add del mod modCrop">
          <ac:chgData name="neda kh" userId="afbe84c6123a9679" providerId="LiveId" clId="{D5DAE0C1-EE48-43D6-81AD-33D1B987EA8D}" dt="2023-03-29T22:03:35.498" v="4634" actId="21"/>
          <ac:picMkLst>
            <pc:docMk/>
            <pc:sldMk cId="139012941" sldId="310"/>
            <ac:picMk id="13" creationId="{085FA5DE-1669-28B2-D2E3-6A65CC66908E}"/>
          </ac:picMkLst>
        </pc:picChg>
        <pc:picChg chg="add del mod">
          <ac:chgData name="neda kh" userId="afbe84c6123a9679" providerId="LiveId" clId="{D5DAE0C1-EE48-43D6-81AD-33D1B987EA8D}" dt="2023-03-29T22:17:40.400" v="4646" actId="21"/>
          <ac:picMkLst>
            <pc:docMk/>
            <pc:sldMk cId="139012941" sldId="310"/>
            <ac:picMk id="14" creationId="{1494312C-62D3-96EC-D5F4-385EAA6FCD25}"/>
          </ac:picMkLst>
        </pc:picChg>
        <pc:picChg chg="del">
          <ac:chgData name="neda kh" userId="afbe84c6123a9679" providerId="LiveId" clId="{D5DAE0C1-EE48-43D6-81AD-33D1B987EA8D}" dt="2023-03-29T22:01:49.663" v="4581" actId="21"/>
          <ac:picMkLst>
            <pc:docMk/>
            <pc:sldMk cId="139012941" sldId="310"/>
            <ac:picMk id="16" creationId="{EC995B9C-C9F6-4F1B-AF76-1C1B64050B71}"/>
          </ac:picMkLst>
        </pc:picChg>
        <pc:picChg chg="add mod modCrop">
          <ac:chgData name="neda kh" userId="afbe84c6123a9679" providerId="LiveId" clId="{D5DAE0C1-EE48-43D6-81AD-33D1B987EA8D}" dt="2023-03-29T22:18:47.679" v="4709" actId="1076"/>
          <ac:picMkLst>
            <pc:docMk/>
            <pc:sldMk cId="139012941" sldId="310"/>
            <ac:picMk id="23" creationId="{0967FB0E-6024-D2B6-60E1-51EA05B3B263}"/>
          </ac:picMkLst>
        </pc:picChg>
        <pc:picChg chg="del">
          <ac:chgData name="neda kh" userId="afbe84c6123a9679" providerId="LiveId" clId="{D5DAE0C1-EE48-43D6-81AD-33D1B987EA8D}" dt="2023-03-29T22:01:54.500" v="4583" actId="478"/>
          <ac:picMkLst>
            <pc:docMk/>
            <pc:sldMk cId="139012941" sldId="310"/>
            <ac:picMk id="25" creationId="{0E9AEC62-C883-DCC8-650C-C1CEDB6E783F}"/>
          </ac:picMkLst>
        </pc:picChg>
        <pc:picChg chg="del">
          <ac:chgData name="neda kh" userId="afbe84c6123a9679" providerId="LiveId" clId="{D5DAE0C1-EE48-43D6-81AD-33D1B987EA8D}" dt="2023-03-29T22:02:00.965" v="4585" actId="21"/>
          <ac:picMkLst>
            <pc:docMk/>
            <pc:sldMk cId="139012941" sldId="310"/>
            <ac:picMk id="41" creationId="{B566CB65-8B74-0604-C1BA-175CC3B59B7D}"/>
          </ac:picMkLst>
        </pc:picChg>
      </pc:sldChg>
      <pc:sldChg chg="addSp delSp modSp add mod ord">
        <pc:chgData name="neda kh" userId="afbe84c6123a9679" providerId="LiveId" clId="{D5DAE0C1-EE48-43D6-81AD-33D1B987EA8D}" dt="2023-03-30T11:08:57.465" v="5344" actId="20577"/>
        <pc:sldMkLst>
          <pc:docMk/>
          <pc:sldMk cId="1912116545" sldId="311"/>
        </pc:sldMkLst>
        <pc:spChg chg="mod">
          <ac:chgData name="neda kh" userId="afbe84c6123a9679" providerId="LiveId" clId="{D5DAE0C1-EE48-43D6-81AD-33D1B987EA8D}" dt="2023-03-29T22:26:32.702" v="4935" actId="20577"/>
          <ac:spMkLst>
            <pc:docMk/>
            <pc:sldMk cId="1912116545" sldId="311"/>
            <ac:spMk id="2" creationId="{6D0D1390-FCDF-2B7A-45DA-EF0FDA3500D2}"/>
          </ac:spMkLst>
        </pc:spChg>
        <pc:spChg chg="mod">
          <ac:chgData name="neda kh" userId="afbe84c6123a9679" providerId="LiveId" clId="{D5DAE0C1-EE48-43D6-81AD-33D1B987EA8D}" dt="2023-03-30T11:08:57.465" v="5344" actId="20577"/>
          <ac:spMkLst>
            <pc:docMk/>
            <pc:sldMk cId="1912116545" sldId="311"/>
            <ac:spMk id="10" creationId="{00000000-0000-0000-0000-000000000000}"/>
          </ac:spMkLst>
        </pc:spChg>
        <pc:spChg chg="add mod">
          <ac:chgData name="neda kh" userId="afbe84c6123a9679" providerId="LiveId" clId="{D5DAE0C1-EE48-43D6-81AD-33D1B987EA8D}" dt="2023-03-29T22:24:24.769" v="4818" actId="1076"/>
          <ac:spMkLst>
            <pc:docMk/>
            <pc:sldMk cId="1912116545" sldId="311"/>
            <ac:spMk id="13" creationId="{73FC5CC3-92CB-55A8-062E-1F9DB3D11AD4}"/>
          </ac:spMkLst>
        </pc:spChg>
        <pc:spChg chg="add mod">
          <ac:chgData name="neda kh" userId="afbe84c6123a9679" providerId="LiveId" clId="{D5DAE0C1-EE48-43D6-81AD-33D1B987EA8D}" dt="2023-03-29T22:26:22.621" v="4918" actId="1076"/>
          <ac:spMkLst>
            <pc:docMk/>
            <pc:sldMk cId="1912116545" sldId="311"/>
            <ac:spMk id="14" creationId="{ED9DFB0C-D44A-113E-62A7-2915000E92A3}"/>
          </ac:spMkLst>
        </pc:spChg>
        <pc:spChg chg="mod">
          <ac:chgData name="neda kh" userId="afbe84c6123a9679" providerId="LiveId" clId="{D5DAE0C1-EE48-43D6-81AD-33D1B987EA8D}" dt="2023-03-29T22:31:31.975" v="5294" actId="1076"/>
          <ac:spMkLst>
            <pc:docMk/>
            <pc:sldMk cId="1912116545" sldId="311"/>
            <ac:spMk id="15" creationId="{760E6EBD-B6EE-D544-86B2-86BB47DC7625}"/>
          </ac:spMkLst>
        </pc:spChg>
        <pc:spChg chg="add mod">
          <ac:chgData name="neda kh" userId="afbe84c6123a9679" providerId="LiveId" clId="{D5DAE0C1-EE48-43D6-81AD-33D1B987EA8D}" dt="2023-03-29T22:29:31.563" v="5080" actId="1076"/>
          <ac:spMkLst>
            <pc:docMk/>
            <pc:sldMk cId="1912116545" sldId="311"/>
            <ac:spMk id="16" creationId="{CB49B465-EAA6-DAE8-F80A-42F8DB46AE96}"/>
          </ac:spMkLst>
        </pc:spChg>
        <pc:spChg chg="add mod">
          <ac:chgData name="neda kh" userId="afbe84c6123a9679" providerId="LiveId" clId="{D5DAE0C1-EE48-43D6-81AD-33D1B987EA8D}" dt="2023-03-29T22:29:37.487" v="5084" actId="571"/>
          <ac:spMkLst>
            <pc:docMk/>
            <pc:sldMk cId="1912116545" sldId="311"/>
            <ac:spMk id="18" creationId="{926DFE2A-B4CB-08C3-020B-CABE1E797B63}"/>
          </ac:spMkLst>
        </pc:spChg>
        <pc:spChg chg="add del mod">
          <ac:chgData name="neda kh" userId="afbe84c6123a9679" providerId="LiveId" clId="{D5DAE0C1-EE48-43D6-81AD-33D1B987EA8D}" dt="2023-03-29T22:29:36.731" v="5083"/>
          <ac:spMkLst>
            <pc:docMk/>
            <pc:sldMk cId="1912116545" sldId="311"/>
            <ac:spMk id="19" creationId="{A26EB502-D44B-BF1F-5CD4-F10AE766E41D}"/>
          </ac:spMkLst>
        </pc:spChg>
        <pc:spChg chg="add mod">
          <ac:chgData name="neda kh" userId="afbe84c6123a9679" providerId="LiveId" clId="{D5DAE0C1-EE48-43D6-81AD-33D1B987EA8D}" dt="2023-03-29T22:30:32.829" v="5178" actId="1076"/>
          <ac:spMkLst>
            <pc:docMk/>
            <pc:sldMk cId="1912116545" sldId="311"/>
            <ac:spMk id="25" creationId="{0FD5C71D-724F-63FB-CEAE-BD34B96875F2}"/>
          </ac:spMkLst>
        </pc:spChg>
        <pc:spChg chg="del">
          <ac:chgData name="neda kh" userId="afbe84c6123a9679" providerId="LiveId" clId="{D5DAE0C1-EE48-43D6-81AD-33D1B987EA8D}" dt="2023-03-29T22:26:38.329" v="4936" actId="21"/>
          <ac:spMkLst>
            <pc:docMk/>
            <pc:sldMk cId="1912116545" sldId="311"/>
            <ac:spMk id="26" creationId="{F099E925-EAD7-7547-996F-4414604FC67E}"/>
          </ac:spMkLst>
        </pc:spChg>
        <pc:spChg chg="add mod">
          <ac:chgData name="neda kh" userId="afbe84c6123a9679" providerId="LiveId" clId="{D5DAE0C1-EE48-43D6-81AD-33D1B987EA8D}" dt="2023-03-29T22:30:30.482" v="5177" actId="20577"/>
          <ac:spMkLst>
            <pc:docMk/>
            <pc:sldMk cId="1912116545" sldId="311"/>
            <ac:spMk id="33" creationId="{8AFF706E-FE69-AE9B-49C6-823FE463091D}"/>
          </ac:spMkLst>
        </pc:spChg>
        <pc:spChg chg="add mod">
          <ac:chgData name="neda kh" userId="afbe84c6123a9679" providerId="LiveId" clId="{D5DAE0C1-EE48-43D6-81AD-33D1B987EA8D}" dt="2023-03-29T22:31:26.488" v="5293" actId="20577"/>
          <ac:spMkLst>
            <pc:docMk/>
            <pc:sldMk cId="1912116545" sldId="311"/>
            <ac:spMk id="34" creationId="{AD3D9D22-4C2A-31E3-6808-23BBCB9D603A}"/>
          </ac:spMkLst>
        </pc:spChg>
        <pc:spChg chg="mod">
          <ac:chgData name="neda kh" userId="afbe84c6123a9679" providerId="LiveId" clId="{D5DAE0C1-EE48-43D6-81AD-33D1B987EA8D}" dt="2023-03-29T22:24:05.263" v="4814" actId="1076"/>
          <ac:spMkLst>
            <pc:docMk/>
            <pc:sldMk cId="1912116545" sldId="311"/>
            <ac:spMk id="36" creationId="{725891D7-CBA6-B617-2FFC-4B724727C51A}"/>
          </ac:spMkLst>
        </pc:spChg>
        <pc:spChg chg="mod">
          <ac:chgData name="neda kh" userId="afbe84c6123a9679" providerId="LiveId" clId="{D5DAE0C1-EE48-43D6-81AD-33D1B987EA8D}" dt="2023-03-29T22:26:18.432" v="4917" actId="1076"/>
          <ac:spMkLst>
            <pc:docMk/>
            <pc:sldMk cId="1912116545" sldId="311"/>
            <ac:spMk id="37" creationId="{31770C43-6CC2-C73C-E74C-20868D957483}"/>
          </ac:spMkLst>
        </pc:spChg>
        <pc:graphicFrameChg chg="add del mod modGraphic">
          <ac:chgData name="neda kh" userId="afbe84c6123a9679" providerId="LiveId" clId="{D5DAE0C1-EE48-43D6-81AD-33D1B987EA8D}" dt="2023-03-29T22:26:41.537" v="4937" actId="21"/>
          <ac:graphicFrameMkLst>
            <pc:docMk/>
            <pc:sldMk cId="1912116545" sldId="311"/>
            <ac:graphicFrameMk id="7" creationId="{8AB79025-7B42-5589-AE9E-922CB3D3178B}"/>
          </ac:graphicFrameMkLst>
        </pc:graphicFrameChg>
        <pc:picChg chg="add del mod modCrop">
          <ac:chgData name="neda kh" userId="afbe84c6123a9679" providerId="LiveId" clId="{D5DAE0C1-EE48-43D6-81AD-33D1B987EA8D}" dt="2023-03-29T22:23:01.309" v="4805" actId="21"/>
          <ac:picMkLst>
            <pc:docMk/>
            <pc:sldMk cId="1912116545" sldId="311"/>
            <ac:picMk id="4" creationId="{B752C5BD-AA16-6A03-D765-0F17408BE79F}"/>
          </ac:picMkLst>
        </pc:picChg>
        <pc:picChg chg="del">
          <ac:chgData name="neda kh" userId="afbe84c6123a9679" providerId="LiveId" clId="{D5DAE0C1-EE48-43D6-81AD-33D1B987EA8D}" dt="2023-03-29T22:19:54.543" v="4745" actId="21"/>
          <ac:picMkLst>
            <pc:docMk/>
            <pc:sldMk cId="1912116545" sldId="311"/>
            <ac:picMk id="23" creationId="{0967FB0E-6024-D2B6-60E1-51EA05B3B263}"/>
          </ac:picMkLst>
        </pc:picChg>
        <pc:picChg chg="add mod modCrop">
          <ac:chgData name="neda kh" userId="afbe84c6123a9679" providerId="LiveId" clId="{D5DAE0C1-EE48-43D6-81AD-33D1B987EA8D}" dt="2023-03-29T22:33:49.803" v="5300" actId="1076"/>
          <ac:picMkLst>
            <pc:docMk/>
            <pc:sldMk cId="1912116545" sldId="311"/>
            <ac:picMk id="41" creationId="{176770F7-AB12-E195-5E83-C13B10744578}"/>
          </ac:picMkLst>
        </pc:picChg>
      </pc:sldChg>
      <pc:sldChg chg="delSp modSp add mod">
        <pc:chgData name="neda kh" userId="afbe84c6123a9679" providerId="LiveId" clId="{D5DAE0C1-EE48-43D6-81AD-33D1B987EA8D}" dt="2023-03-30T12:17:42.410" v="5678" actId="21"/>
        <pc:sldMkLst>
          <pc:docMk/>
          <pc:sldMk cId="2229947480" sldId="312"/>
        </pc:sldMkLst>
        <pc:spChg chg="mod">
          <ac:chgData name="neda kh" userId="afbe84c6123a9679" providerId="LiveId" clId="{D5DAE0C1-EE48-43D6-81AD-33D1B987EA8D}" dt="2023-03-30T11:08:52.966" v="5342" actId="20577"/>
          <ac:spMkLst>
            <pc:docMk/>
            <pc:sldMk cId="2229947480" sldId="312"/>
            <ac:spMk id="10" creationId="{00000000-0000-0000-0000-000000000000}"/>
          </ac:spMkLst>
        </pc:spChg>
        <pc:spChg chg="del">
          <ac:chgData name="neda kh" userId="afbe84c6123a9679" providerId="LiveId" clId="{D5DAE0C1-EE48-43D6-81AD-33D1B987EA8D}" dt="2023-03-29T22:24:57.628" v="4833" actId="21"/>
          <ac:spMkLst>
            <pc:docMk/>
            <pc:sldMk cId="2229947480" sldId="312"/>
            <ac:spMk id="13" creationId="{73FC5CC3-92CB-55A8-062E-1F9DB3D11AD4}"/>
          </ac:spMkLst>
        </pc:spChg>
        <pc:spChg chg="del mod">
          <ac:chgData name="neda kh" userId="afbe84c6123a9679" providerId="LiveId" clId="{D5DAE0C1-EE48-43D6-81AD-33D1B987EA8D}" dt="2023-03-29T22:24:52.705" v="4832" actId="21"/>
          <ac:spMkLst>
            <pc:docMk/>
            <pc:sldMk cId="2229947480" sldId="312"/>
            <ac:spMk id="14" creationId="{ED9DFB0C-D44A-113E-62A7-2915000E92A3}"/>
          </ac:spMkLst>
        </pc:spChg>
        <pc:spChg chg="del">
          <ac:chgData name="neda kh" userId="afbe84c6123a9679" providerId="LiveId" clId="{D5DAE0C1-EE48-43D6-81AD-33D1B987EA8D}" dt="2023-03-30T12:17:42.410" v="5678" actId="21"/>
          <ac:spMkLst>
            <pc:docMk/>
            <pc:sldMk cId="2229947480" sldId="312"/>
            <ac:spMk id="26" creationId="{F099E925-EAD7-7547-996F-4414604FC67E}"/>
          </ac:spMkLst>
        </pc:spChg>
        <pc:spChg chg="mod">
          <ac:chgData name="neda kh" userId="afbe84c6123a9679" providerId="LiveId" clId="{D5DAE0C1-EE48-43D6-81AD-33D1B987EA8D}" dt="2023-03-29T22:25:24.135" v="4861" actId="20577"/>
          <ac:spMkLst>
            <pc:docMk/>
            <pc:sldMk cId="2229947480" sldId="312"/>
            <ac:spMk id="37" creationId="{31770C43-6CC2-C73C-E74C-20868D9574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3BA36-5B84-4036-8DEE-135F31C5AB0D}" type="doc">
      <dgm:prSet loTypeId="urn:microsoft.com/office/officeart/2005/8/layout/hierarchy3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9DCB0F0-2F51-4C38-9F78-4DED95AB67F8}">
      <dgm:prSet phldrT="[Text]"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1- Define Questions</a:t>
          </a:r>
        </a:p>
      </dgm:t>
    </dgm:pt>
    <dgm:pt modelId="{2539A5CF-1380-4356-9F26-15DA7D40F0FB}" type="parTrans" cxnId="{8D8E2AEF-4057-4794-83EB-339DAD06B98B}">
      <dgm:prSet/>
      <dgm:spPr/>
      <dgm:t>
        <a:bodyPr/>
        <a:lstStyle/>
        <a:p>
          <a:endParaRPr lang="en-US"/>
        </a:p>
      </dgm:t>
    </dgm:pt>
    <dgm:pt modelId="{F4237A52-29CA-425D-857A-503D62E9FBB2}" type="sibTrans" cxnId="{8D8E2AEF-4057-4794-83EB-339DAD06B98B}">
      <dgm:prSet/>
      <dgm:spPr/>
      <dgm:t>
        <a:bodyPr/>
        <a:lstStyle/>
        <a:p>
          <a:endParaRPr lang="en-US"/>
        </a:p>
      </dgm:t>
    </dgm:pt>
    <dgm:pt modelId="{88142111-7448-4C8B-A75F-8A131249201C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In which clubs do the best players play??</a:t>
          </a:r>
        </a:p>
      </dgm:t>
    </dgm:pt>
    <dgm:pt modelId="{A38AB6F3-941C-48B6-9B80-8BCF33EE8813}" type="parTrans" cxnId="{D8F84F66-F282-49D7-B589-E614C7C22338}">
      <dgm:prSet/>
      <dgm:spPr/>
      <dgm:t>
        <a:bodyPr/>
        <a:lstStyle/>
        <a:p>
          <a:endParaRPr lang="en-US"/>
        </a:p>
      </dgm:t>
    </dgm:pt>
    <dgm:pt modelId="{B0414FBF-6280-414F-8139-15F1B90156E0}" type="sibTrans" cxnId="{D8F84F66-F282-49D7-B589-E614C7C22338}">
      <dgm:prSet/>
      <dgm:spPr/>
      <dgm:t>
        <a:bodyPr/>
        <a:lstStyle/>
        <a:p>
          <a:endParaRPr lang="en-US"/>
        </a:p>
      </dgm:t>
    </dgm:pt>
    <dgm:pt modelId="{A9E96FAB-1C90-44D9-841A-A59778F6CB52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Which clubs have the highest number of the best players among top 20 teams?</a:t>
          </a:r>
        </a:p>
      </dgm:t>
    </dgm:pt>
    <dgm:pt modelId="{2D837DE5-50E0-4F28-AD7E-0223C513D887}" type="parTrans" cxnId="{F170D520-6CCE-41A1-9B91-AE7EA3A20F25}">
      <dgm:prSet/>
      <dgm:spPr/>
      <dgm:t>
        <a:bodyPr/>
        <a:lstStyle/>
        <a:p>
          <a:endParaRPr lang="en-US"/>
        </a:p>
      </dgm:t>
    </dgm:pt>
    <dgm:pt modelId="{1960A807-7499-472B-A839-FB15DBA6306D}" type="sibTrans" cxnId="{F170D520-6CCE-41A1-9B91-AE7EA3A20F25}">
      <dgm:prSet/>
      <dgm:spPr/>
      <dgm:t>
        <a:bodyPr/>
        <a:lstStyle/>
        <a:p>
          <a:endParaRPr lang="en-US"/>
        </a:p>
      </dgm:t>
    </dgm:pt>
    <dgm:pt modelId="{3BCE332A-2F9C-48F9-8872-A96E9EE0CE72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2- Predict a Numerical Target </a:t>
          </a:r>
        </a:p>
      </dgm:t>
    </dgm:pt>
    <dgm:pt modelId="{1F04FE5D-F2A9-41FF-91A2-7E6BAB3D3821}" type="parTrans" cxnId="{A83A2079-845A-4229-8BE4-93CA73C42424}">
      <dgm:prSet/>
      <dgm:spPr/>
      <dgm:t>
        <a:bodyPr/>
        <a:lstStyle/>
        <a:p>
          <a:endParaRPr lang="en-US"/>
        </a:p>
      </dgm:t>
    </dgm:pt>
    <dgm:pt modelId="{FD057724-45FA-4177-B436-0EDD130D0154}" type="sibTrans" cxnId="{A83A2079-845A-4229-8BE4-93CA73C42424}">
      <dgm:prSet/>
      <dgm:spPr/>
      <dgm:t>
        <a:bodyPr/>
        <a:lstStyle/>
        <a:p>
          <a:endParaRPr lang="en-US"/>
        </a:p>
      </dgm:t>
    </dgm:pt>
    <dgm:pt modelId="{A2CBD76F-1C85-4D32-844A-EF75A5E14D0D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What is the age of the best players??</a:t>
          </a:r>
        </a:p>
      </dgm:t>
    </dgm:pt>
    <dgm:pt modelId="{25A74A77-2ACD-47F6-986B-8636F4FC6A3E}" type="parTrans" cxnId="{2760DCE7-7F7A-456D-AE90-28660B9989AC}">
      <dgm:prSet/>
      <dgm:spPr/>
      <dgm:t>
        <a:bodyPr/>
        <a:lstStyle/>
        <a:p>
          <a:endParaRPr lang="en-US"/>
        </a:p>
      </dgm:t>
    </dgm:pt>
    <dgm:pt modelId="{33BB01A4-7EBE-4CEB-871B-58A91C9DC30B}" type="sibTrans" cxnId="{2760DCE7-7F7A-456D-AE90-28660B9989AC}">
      <dgm:prSet/>
      <dgm:spPr/>
      <dgm:t>
        <a:bodyPr/>
        <a:lstStyle/>
        <a:p>
          <a:endParaRPr lang="en-US"/>
        </a:p>
      </dgm:t>
    </dgm:pt>
    <dgm:pt modelId="{AEC7E313-B6D3-43CE-9CF1-A86E7CC54F25}" type="pres">
      <dgm:prSet presAssocID="{64B3BA36-5B84-4036-8DEE-135F31C5AB0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982010D-6530-4D6E-8380-23E589AD2759}" type="pres">
      <dgm:prSet presAssocID="{E9DCB0F0-2F51-4C38-9F78-4DED95AB67F8}" presName="root" presStyleCnt="0"/>
      <dgm:spPr/>
    </dgm:pt>
    <dgm:pt modelId="{AC32DCBB-18D3-43D8-AB0F-5A567184A827}" type="pres">
      <dgm:prSet presAssocID="{E9DCB0F0-2F51-4C38-9F78-4DED95AB67F8}" presName="rootComposite" presStyleCnt="0"/>
      <dgm:spPr/>
    </dgm:pt>
    <dgm:pt modelId="{FDA70C6B-C73B-4875-837E-E8D4E2DE5E71}" type="pres">
      <dgm:prSet presAssocID="{E9DCB0F0-2F51-4C38-9F78-4DED95AB67F8}" presName="rootText" presStyleLbl="node1" presStyleIdx="0" presStyleCnt="2"/>
      <dgm:spPr/>
    </dgm:pt>
    <dgm:pt modelId="{868B91EC-1D80-43CE-A05D-7B4ED5CA6C79}" type="pres">
      <dgm:prSet presAssocID="{E9DCB0F0-2F51-4C38-9F78-4DED95AB67F8}" presName="rootConnector" presStyleLbl="node1" presStyleIdx="0" presStyleCnt="2"/>
      <dgm:spPr/>
    </dgm:pt>
    <dgm:pt modelId="{1792017C-4F42-404D-A59A-012074A7A0E9}" type="pres">
      <dgm:prSet presAssocID="{E9DCB0F0-2F51-4C38-9F78-4DED95AB67F8}" presName="childShape" presStyleCnt="0"/>
      <dgm:spPr/>
    </dgm:pt>
    <dgm:pt modelId="{0501B30A-5EFC-4B8B-86C2-1DC08230416D}" type="pres">
      <dgm:prSet presAssocID="{A38AB6F3-941C-48B6-9B80-8BCF33EE8813}" presName="Name13" presStyleLbl="parChTrans1D2" presStyleIdx="0" presStyleCnt="3"/>
      <dgm:spPr/>
    </dgm:pt>
    <dgm:pt modelId="{8511476F-9723-45ED-872A-C9CEFEB38BDB}" type="pres">
      <dgm:prSet presAssocID="{88142111-7448-4C8B-A75F-8A131249201C}" presName="childText" presStyleLbl="bgAcc1" presStyleIdx="0" presStyleCnt="3">
        <dgm:presLayoutVars>
          <dgm:bulletEnabled val="1"/>
        </dgm:presLayoutVars>
      </dgm:prSet>
      <dgm:spPr/>
    </dgm:pt>
    <dgm:pt modelId="{F3E65E6D-AB13-4D8D-A4F6-014F837A726B}" type="pres">
      <dgm:prSet presAssocID="{2D837DE5-50E0-4F28-AD7E-0223C513D887}" presName="Name13" presStyleLbl="parChTrans1D2" presStyleIdx="1" presStyleCnt="3"/>
      <dgm:spPr/>
    </dgm:pt>
    <dgm:pt modelId="{9D7425B8-45E1-45D5-AF9F-485FA32B988E}" type="pres">
      <dgm:prSet presAssocID="{A9E96FAB-1C90-44D9-841A-A59778F6CB52}" presName="childText" presStyleLbl="bgAcc1" presStyleIdx="1" presStyleCnt="3">
        <dgm:presLayoutVars>
          <dgm:bulletEnabled val="1"/>
        </dgm:presLayoutVars>
      </dgm:prSet>
      <dgm:spPr/>
    </dgm:pt>
    <dgm:pt modelId="{D6B829AC-2929-446B-AF29-A3C96F38452B}" type="pres">
      <dgm:prSet presAssocID="{3BCE332A-2F9C-48F9-8872-A96E9EE0CE72}" presName="root" presStyleCnt="0"/>
      <dgm:spPr/>
    </dgm:pt>
    <dgm:pt modelId="{BC725FBE-362C-4CC7-9D87-5DE8E4881C9D}" type="pres">
      <dgm:prSet presAssocID="{3BCE332A-2F9C-48F9-8872-A96E9EE0CE72}" presName="rootComposite" presStyleCnt="0"/>
      <dgm:spPr/>
    </dgm:pt>
    <dgm:pt modelId="{5052B6F7-600F-4C8E-9101-A8DAF523C4CD}" type="pres">
      <dgm:prSet presAssocID="{3BCE332A-2F9C-48F9-8872-A96E9EE0CE72}" presName="rootText" presStyleLbl="node1" presStyleIdx="1" presStyleCnt="2"/>
      <dgm:spPr/>
    </dgm:pt>
    <dgm:pt modelId="{E4B05581-93D4-4C8D-993B-13834F85FB09}" type="pres">
      <dgm:prSet presAssocID="{3BCE332A-2F9C-48F9-8872-A96E9EE0CE72}" presName="rootConnector" presStyleLbl="node1" presStyleIdx="1" presStyleCnt="2"/>
      <dgm:spPr/>
    </dgm:pt>
    <dgm:pt modelId="{F6DD1D9B-EA77-4C8D-A580-165F5D1B5135}" type="pres">
      <dgm:prSet presAssocID="{3BCE332A-2F9C-48F9-8872-A96E9EE0CE72}" presName="childShape" presStyleCnt="0"/>
      <dgm:spPr/>
    </dgm:pt>
    <dgm:pt modelId="{151C0B2D-0FA5-43F9-B17E-8F264E541866}" type="pres">
      <dgm:prSet presAssocID="{25A74A77-2ACD-47F6-986B-8636F4FC6A3E}" presName="Name13" presStyleLbl="parChTrans1D2" presStyleIdx="2" presStyleCnt="3"/>
      <dgm:spPr/>
    </dgm:pt>
    <dgm:pt modelId="{DBF090B7-75E7-423C-9C56-9CBB8CB8EF66}" type="pres">
      <dgm:prSet presAssocID="{A2CBD76F-1C85-4D32-844A-EF75A5E14D0D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F170D520-6CCE-41A1-9B91-AE7EA3A20F25}" srcId="{E9DCB0F0-2F51-4C38-9F78-4DED95AB67F8}" destId="{A9E96FAB-1C90-44D9-841A-A59778F6CB52}" srcOrd="1" destOrd="0" parTransId="{2D837DE5-50E0-4F28-AD7E-0223C513D887}" sibTransId="{1960A807-7499-472B-A839-FB15DBA6306D}"/>
    <dgm:cxn modelId="{26D3D12F-E4E1-4A23-95AA-2A555E7278D1}" type="presOf" srcId="{E9DCB0F0-2F51-4C38-9F78-4DED95AB67F8}" destId="{868B91EC-1D80-43CE-A05D-7B4ED5CA6C79}" srcOrd="1" destOrd="0" presId="urn:microsoft.com/office/officeart/2005/8/layout/hierarchy3"/>
    <dgm:cxn modelId="{F31DCF3A-55C8-4FFF-A7B6-5B7E5228D364}" type="presOf" srcId="{A9E96FAB-1C90-44D9-841A-A59778F6CB52}" destId="{9D7425B8-45E1-45D5-AF9F-485FA32B988E}" srcOrd="0" destOrd="0" presId="urn:microsoft.com/office/officeart/2005/8/layout/hierarchy3"/>
    <dgm:cxn modelId="{B711D960-5D14-465D-AEE3-D6A9C295F0D8}" type="presOf" srcId="{E9DCB0F0-2F51-4C38-9F78-4DED95AB67F8}" destId="{FDA70C6B-C73B-4875-837E-E8D4E2DE5E71}" srcOrd="0" destOrd="0" presId="urn:microsoft.com/office/officeart/2005/8/layout/hierarchy3"/>
    <dgm:cxn modelId="{D8F84F66-F282-49D7-B589-E614C7C22338}" srcId="{E9DCB0F0-2F51-4C38-9F78-4DED95AB67F8}" destId="{88142111-7448-4C8B-A75F-8A131249201C}" srcOrd="0" destOrd="0" parTransId="{A38AB6F3-941C-48B6-9B80-8BCF33EE8813}" sibTransId="{B0414FBF-6280-414F-8139-15F1B90156E0}"/>
    <dgm:cxn modelId="{E0921552-28C4-4AE1-AF6A-6888E11CFAC3}" type="presOf" srcId="{2D837DE5-50E0-4F28-AD7E-0223C513D887}" destId="{F3E65E6D-AB13-4D8D-A4F6-014F837A726B}" srcOrd="0" destOrd="0" presId="urn:microsoft.com/office/officeart/2005/8/layout/hierarchy3"/>
    <dgm:cxn modelId="{4CCC9275-77E3-497F-80F6-D4294E856B11}" type="presOf" srcId="{A38AB6F3-941C-48B6-9B80-8BCF33EE8813}" destId="{0501B30A-5EFC-4B8B-86C2-1DC08230416D}" srcOrd="0" destOrd="0" presId="urn:microsoft.com/office/officeart/2005/8/layout/hierarchy3"/>
    <dgm:cxn modelId="{48294456-4907-4DF2-8297-3AAC66AB2C38}" type="presOf" srcId="{3BCE332A-2F9C-48F9-8872-A96E9EE0CE72}" destId="{5052B6F7-600F-4C8E-9101-A8DAF523C4CD}" srcOrd="0" destOrd="0" presId="urn:microsoft.com/office/officeart/2005/8/layout/hierarchy3"/>
    <dgm:cxn modelId="{A83A2079-845A-4229-8BE4-93CA73C42424}" srcId="{64B3BA36-5B84-4036-8DEE-135F31C5AB0D}" destId="{3BCE332A-2F9C-48F9-8872-A96E9EE0CE72}" srcOrd="1" destOrd="0" parTransId="{1F04FE5D-F2A9-41FF-91A2-7E6BAB3D3821}" sibTransId="{FD057724-45FA-4177-B436-0EDD130D0154}"/>
    <dgm:cxn modelId="{FA77837C-98BF-4B4D-B89A-D2235FD48229}" type="presOf" srcId="{25A74A77-2ACD-47F6-986B-8636F4FC6A3E}" destId="{151C0B2D-0FA5-43F9-B17E-8F264E541866}" srcOrd="0" destOrd="0" presId="urn:microsoft.com/office/officeart/2005/8/layout/hierarchy3"/>
    <dgm:cxn modelId="{9F9E68A8-CB0B-4B41-BE81-AD18B917DB99}" type="presOf" srcId="{3BCE332A-2F9C-48F9-8872-A96E9EE0CE72}" destId="{E4B05581-93D4-4C8D-993B-13834F85FB09}" srcOrd="1" destOrd="0" presId="urn:microsoft.com/office/officeart/2005/8/layout/hierarchy3"/>
    <dgm:cxn modelId="{15510FC9-1AAB-4E28-8C51-B40B8A668118}" type="presOf" srcId="{88142111-7448-4C8B-A75F-8A131249201C}" destId="{8511476F-9723-45ED-872A-C9CEFEB38BDB}" srcOrd="0" destOrd="0" presId="urn:microsoft.com/office/officeart/2005/8/layout/hierarchy3"/>
    <dgm:cxn modelId="{AD700BD2-2980-463B-9170-DDD411934A6B}" type="presOf" srcId="{64B3BA36-5B84-4036-8DEE-135F31C5AB0D}" destId="{AEC7E313-B6D3-43CE-9CF1-A86E7CC54F25}" srcOrd="0" destOrd="0" presId="urn:microsoft.com/office/officeart/2005/8/layout/hierarchy3"/>
    <dgm:cxn modelId="{2760DCE7-7F7A-456D-AE90-28660B9989AC}" srcId="{3BCE332A-2F9C-48F9-8872-A96E9EE0CE72}" destId="{A2CBD76F-1C85-4D32-844A-EF75A5E14D0D}" srcOrd="0" destOrd="0" parTransId="{25A74A77-2ACD-47F6-986B-8636F4FC6A3E}" sibTransId="{33BB01A4-7EBE-4CEB-871B-58A91C9DC30B}"/>
    <dgm:cxn modelId="{44E038EB-B348-4C7C-A838-CF03C8331402}" type="presOf" srcId="{A2CBD76F-1C85-4D32-844A-EF75A5E14D0D}" destId="{DBF090B7-75E7-423C-9C56-9CBB8CB8EF66}" srcOrd="0" destOrd="0" presId="urn:microsoft.com/office/officeart/2005/8/layout/hierarchy3"/>
    <dgm:cxn modelId="{8D8E2AEF-4057-4794-83EB-339DAD06B98B}" srcId="{64B3BA36-5B84-4036-8DEE-135F31C5AB0D}" destId="{E9DCB0F0-2F51-4C38-9F78-4DED95AB67F8}" srcOrd="0" destOrd="0" parTransId="{2539A5CF-1380-4356-9F26-15DA7D40F0FB}" sibTransId="{F4237A52-29CA-425D-857A-503D62E9FBB2}"/>
    <dgm:cxn modelId="{526FDEB7-5B28-4427-856A-DA4AFC44B12F}" type="presParOf" srcId="{AEC7E313-B6D3-43CE-9CF1-A86E7CC54F25}" destId="{5982010D-6530-4D6E-8380-23E589AD2759}" srcOrd="0" destOrd="0" presId="urn:microsoft.com/office/officeart/2005/8/layout/hierarchy3"/>
    <dgm:cxn modelId="{5B8DAAD6-0C87-4EAA-89DA-6D4360B6A70E}" type="presParOf" srcId="{5982010D-6530-4D6E-8380-23E589AD2759}" destId="{AC32DCBB-18D3-43D8-AB0F-5A567184A827}" srcOrd="0" destOrd="0" presId="urn:microsoft.com/office/officeart/2005/8/layout/hierarchy3"/>
    <dgm:cxn modelId="{50AFB61F-C61E-4258-BFB5-E05727E7CE3C}" type="presParOf" srcId="{AC32DCBB-18D3-43D8-AB0F-5A567184A827}" destId="{FDA70C6B-C73B-4875-837E-E8D4E2DE5E71}" srcOrd="0" destOrd="0" presId="urn:microsoft.com/office/officeart/2005/8/layout/hierarchy3"/>
    <dgm:cxn modelId="{F4D83A83-D5C4-454F-88B5-2AACA35514B3}" type="presParOf" srcId="{AC32DCBB-18D3-43D8-AB0F-5A567184A827}" destId="{868B91EC-1D80-43CE-A05D-7B4ED5CA6C79}" srcOrd="1" destOrd="0" presId="urn:microsoft.com/office/officeart/2005/8/layout/hierarchy3"/>
    <dgm:cxn modelId="{98A513BD-6204-4CB1-BED4-B2883DBAA4F3}" type="presParOf" srcId="{5982010D-6530-4D6E-8380-23E589AD2759}" destId="{1792017C-4F42-404D-A59A-012074A7A0E9}" srcOrd="1" destOrd="0" presId="urn:microsoft.com/office/officeart/2005/8/layout/hierarchy3"/>
    <dgm:cxn modelId="{5527B932-23A0-41C6-B0B9-E6C47FD38462}" type="presParOf" srcId="{1792017C-4F42-404D-A59A-012074A7A0E9}" destId="{0501B30A-5EFC-4B8B-86C2-1DC08230416D}" srcOrd="0" destOrd="0" presId="urn:microsoft.com/office/officeart/2005/8/layout/hierarchy3"/>
    <dgm:cxn modelId="{6E319329-7B13-4CB0-920F-020BF020B316}" type="presParOf" srcId="{1792017C-4F42-404D-A59A-012074A7A0E9}" destId="{8511476F-9723-45ED-872A-C9CEFEB38BDB}" srcOrd="1" destOrd="0" presId="urn:microsoft.com/office/officeart/2005/8/layout/hierarchy3"/>
    <dgm:cxn modelId="{683460F8-EAEA-4792-82DD-9DB631A14D71}" type="presParOf" srcId="{1792017C-4F42-404D-A59A-012074A7A0E9}" destId="{F3E65E6D-AB13-4D8D-A4F6-014F837A726B}" srcOrd="2" destOrd="0" presId="urn:microsoft.com/office/officeart/2005/8/layout/hierarchy3"/>
    <dgm:cxn modelId="{3DD5FF3A-8A92-4311-AB70-42D767FFD2A8}" type="presParOf" srcId="{1792017C-4F42-404D-A59A-012074A7A0E9}" destId="{9D7425B8-45E1-45D5-AF9F-485FA32B988E}" srcOrd="3" destOrd="0" presId="urn:microsoft.com/office/officeart/2005/8/layout/hierarchy3"/>
    <dgm:cxn modelId="{17F0C2F1-D78D-4B9E-836A-EC5E79282AD7}" type="presParOf" srcId="{AEC7E313-B6D3-43CE-9CF1-A86E7CC54F25}" destId="{D6B829AC-2929-446B-AF29-A3C96F38452B}" srcOrd="1" destOrd="0" presId="urn:microsoft.com/office/officeart/2005/8/layout/hierarchy3"/>
    <dgm:cxn modelId="{AF6C69DA-3A9C-4F9F-88D5-0A6E9D303216}" type="presParOf" srcId="{D6B829AC-2929-446B-AF29-A3C96F38452B}" destId="{BC725FBE-362C-4CC7-9D87-5DE8E4881C9D}" srcOrd="0" destOrd="0" presId="urn:microsoft.com/office/officeart/2005/8/layout/hierarchy3"/>
    <dgm:cxn modelId="{1E2F201A-8663-437E-B67A-228DD405C5FE}" type="presParOf" srcId="{BC725FBE-362C-4CC7-9D87-5DE8E4881C9D}" destId="{5052B6F7-600F-4C8E-9101-A8DAF523C4CD}" srcOrd="0" destOrd="0" presId="urn:microsoft.com/office/officeart/2005/8/layout/hierarchy3"/>
    <dgm:cxn modelId="{4641E70E-2306-42E6-AAC7-539A020C690A}" type="presParOf" srcId="{BC725FBE-362C-4CC7-9D87-5DE8E4881C9D}" destId="{E4B05581-93D4-4C8D-993B-13834F85FB09}" srcOrd="1" destOrd="0" presId="urn:microsoft.com/office/officeart/2005/8/layout/hierarchy3"/>
    <dgm:cxn modelId="{EA4257F5-E5B2-4396-87EC-B491A20355BD}" type="presParOf" srcId="{D6B829AC-2929-446B-AF29-A3C96F38452B}" destId="{F6DD1D9B-EA77-4C8D-A580-165F5D1B5135}" srcOrd="1" destOrd="0" presId="urn:microsoft.com/office/officeart/2005/8/layout/hierarchy3"/>
    <dgm:cxn modelId="{90E6A40E-DBFC-4CC8-9DF9-B07D80C69092}" type="presParOf" srcId="{F6DD1D9B-EA77-4C8D-A580-165F5D1B5135}" destId="{151C0B2D-0FA5-43F9-B17E-8F264E541866}" srcOrd="0" destOrd="0" presId="urn:microsoft.com/office/officeart/2005/8/layout/hierarchy3"/>
    <dgm:cxn modelId="{0AFA51EC-F0FB-42AA-A0EB-830B239F25B1}" type="presParOf" srcId="{F6DD1D9B-EA77-4C8D-A580-165F5D1B5135}" destId="{DBF090B7-75E7-423C-9C56-9CBB8CB8EF66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3F96E5-70A8-4571-96D8-4700F532CB41}" type="doc">
      <dgm:prSet loTypeId="urn:microsoft.com/office/officeart/2005/8/layout/venn1" loCatId="relationship" qsTypeId="urn:microsoft.com/office/officeart/2005/8/quickstyle/simple1" qsCatId="simple" csTypeId="urn:microsoft.com/office/officeart/2005/8/colors/accent1_5" csCatId="accent1" phldr="1"/>
      <dgm:spPr/>
    </dgm:pt>
    <dgm:pt modelId="{17363CC0-8101-4B82-B2A0-9B73F8F9A039}">
      <dgm:prSet phldrT="[Text]" custT="1"/>
      <dgm:spPr/>
      <dgm:t>
        <a:bodyPr/>
        <a:lstStyle/>
        <a:p>
          <a:r>
            <a:rPr lang="en-US" sz="4000" b="1" dirty="0">
              <a:latin typeface="Arial" panose="020B0604020202020204" pitchFamily="34" charset="0"/>
              <a:cs typeface="Arial" panose="020B0604020202020204" pitchFamily="34" charset="0"/>
            </a:rPr>
            <a:t>R2</a:t>
          </a:r>
          <a:r>
            <a:rPr lang="en-US" sz="4000" dirty="0">
              <a:latin typeface="Arial" panose="020B0604020202020204" pitchFamily="34" charset="0"/>
              <a:cs typeface="Arial" panose="020B0604020202020204" pitchFamily="34" charset="0"/>
            </a:rPr>
            <a:t> = 0.64</a:t>
          </a:r>
        </a:p>
      </dgm:t>
    </dgm:pt>
    <dgm:pt modelId="{558F8007-3B76-4BD1-AD4D-9B90A680F9CF}" type="parTrans" cxnId="{D7D0E6A8-FF4D-43DF-8CE9-2F90664A9FB3}">
      <dgm:prSet/>
      <dgm:spPr/>
      <dgm:t>
        <a:bodyPr/>
        <a:lstStyle/>
        <a:p>
          <a:endParaRPr lang="en-US"/>
        </a:p>
      </dgm:t>
    </dgm:pt>
    <dgm:pt modelId="{A6041CB4-8FA1-47A2-A8BE-23757ECB5B86}" type="sibTrans" cxnId="{D7D0E6A8-FF4D-43DF-8CE9-2F90664A9FB3}">
      <dgm:prSet/>
      <dgm:spPr/>
      <dgm:t>
        <a:bodyPr/>
        <a:lstStyle/>
        <a:p>
          <a:endParaRPr lang="en-US"/>
        </a:p>
      </dgm:t>
    </dgm:pt>
    <dgm:pt modelId="{64CD348A-095C-492E-B649-03F00CB682B5}">
      <dgm:prSet phldrT="[Text]" custT="1"/>
      <dgm:spPr/>
      <dgm:t>
        <a:bodyPr/>
        <a:lstStyle/>
        <a:p>
          <a:r>
            <a:rPr lang="en-US" sz="2800" b="1" dirty="0">
              <a:latin typeface="Arial" panose="020B0604020202020204" pitchFamily="34" charset="0"/>
              <a:cs typeface="Arial" panose="020B0604020202020204" pitchFamily="34" charset="0"/>
            </a:rPr>
            <a:t>MSE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= 8.65</a:t>
          </a:r>
        </a:p>
      </dgm:t>
    </dgm:pt>
    <dgm:pt modelId="{E70F8BDA-775E-4D0E-BF83-6068AE0D174A}" type="parTrans" cxnId="{46AB5A47-4DA4-4F26-B149-AA0400CFFB67}">
      <dgm:prSet/>
      <dgm:spPr/>
      <dgm:t>
        <a:bodyPr/>
        <a:lstStyle/>
        <a:p>
          <a:endParaRPr lang="en-US"/>
        </a:p>
      </dgm:t>
    </dgm:pt>
    <dgm:pt modelId="{DBB6843C-135E-4177-85CA-A1B7168E30F9}" type="sibTrans" cxnId="{46AB5A47-4DA4-4F26-B149-AA0400CFFB67}">
      <dgm:prSet/>
      <dgm:spPr/>
      <dgm:t>
        <a:bodyPr/>
        <a:lstStyle/>
        <a:p>
          <a:endParaRPr lang="en-US"/>
        </a:p>
      </dgm:t>
    </dgm:pt>
    <dgm:pt modelId="{472BC587-09BE-4838-9722-2D0777F59EA2}">
      <dgm:prSet phldrT="[Text]" custT="1"/>
      <dgm:spPr/>
      <dgm:t>
        <a:bodyPr/>
        <a:lstStyle/>
        <a:p>
          <a:r>
            <a:rPr lang="en-US" sz="2400" b="1" dirty="0">
              <a:latin typeface="Arial" panose="020B0604020202020204" pitchFamily="34" charset="0"/>
              <a:cs typeface="Arial" panose="020B0604020202020204" pitchFamily="34" charset="0"/>
            </a:rPr>
            <a:t>RMSE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= 2.94</a:t>
          </a:r>
        </a:p>
      </dgm:t>
    </dgm:pt>
    <dgm:pt modelId="{EE843BEA-797A-47B1-8306-FE00A6DE7296}" type="parTrans" cxnId="{26EB3CB8-B9C2-465A-A974-318AFD22B7DB}">
      <dgm:prSet/>
      <dgm:spPr/>
      <dgm:t>
        <a:bodyPr/>
        <a:lstStyle/>
        <a:p>
          <a:endParaRPr lang="en-US"/>
        </a:p>
      </dgm:t>
    </dgm:pt>
    <dgm:pt modelId="{CD0F6104-152C-4971-A3BC-8AE821EE09CC}" type="sibTrans" cxnId="{26EB3CB8-B9C2-465A-A974-318AFD22B7DB}">
      <dgm:prSet/>
      <dgm:spPr/>
      <dgm:t>
        <a:bodyPr/>
        <a:lstStyle/>
        <a:p>
          <a:endParaRPr lang="en-US"/>
        </a:p>
      </dgm:t>
    </dgm:pt>
    <dgm:pt modelId="{FD2BF1F0-CFFB-47BF-B00E-BB4DC4CB6D7E}" type="pres">
      <dgm:prSet presAssocID="{3E3F96E5-70A8-4571-96D8-4700F532CB41}" presName="compositeShape" presStyleCnt="0">
        <dgm:presLayoutVars>
          <dgm:chMax val="7"/>
          <dgm:dir/>
          <dgm:resizeHandles val="exact"/>
        </dgm:presLayoutVars>
      </dgm:prSet>
      <dgm:spPr/>
    </dgm:pt>
    <dgm:pt modelId="{7211F80F-7458-474F-B15F-99189364E170}" type="pres">
      <dgm:prSet presAssocID="{17363CC0-8101-4B82-B2A0-9B73F8F9A039}" presName="circ1" presStyleLbl="vennNode1" presStyleIdx="0" presStyleCnt="3"/>
      <dgm:spPr/>
    </dgm:pt>
    <dgm:pt modelId="{D1DA63BE-6AED-46F7-9BCD-E42F634E9329}" type="pres">
      <dgm:prSet presAssocID="{17363CC0-8101-4B82-B2A0-9B73F8F9A03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E0C3159-30E0-4767-AE3F-A889ADEB2B72}" type="pres">
      <dgm:prSet presAssocID="{64CD348A-095C-492E-B649-03F00CB682B5}" presName="circ2" presStyleLbl="vennNode1" presStyleIdx="1" presStyleCnt="3"/>
      <dgm:spPr/>
    </dgm:pt>
    <dgm:pt modelId="{EECD2969-7EA6-4B2E-9824-E8E42FD74F15}" type="pres">
      <dgm:prSet presAssocID="{64CD348A-095C-492E-B649-03F00CB682B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035998-CCB3-4D3A-AFD4-5FCA2165FDB8}" type="pres">
      <dgm:prSet presAssocID="{472BC587-09BE-4838-9722-2D0777F59EA2}" presName="circ3" presStyleLbl="vennNode1" presStyleIdx="2" presStyleCnt="3"/>
      <dgm:spPr/>
    </dgm:pt>
    <dgm:pt modelId="{FC4F5BFC-4579-4302-BE1C-DA63FA0E538F}" type="pres">
      <dgm:prSet presAssocID="{472BC587-09BE-4838-9722-2D0777F59EA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9DCB20E-184B-4CB9-8F0F-4FDABF901C67}" type="presOf" srcId="{472BC587-09BE-4838-9722-2D0777F59EA2}" destId="{18035998-CCB3-4D3A-AFD4-5FCA2165FDB8}" srcOrd="0" destOrd="0" presId="urn:microsoft.com/office/officeart/2005/8/layout/venn1"/>
    <dgm:cxn modelId="{540F4113-F992-4BEE-8BAF-519FE003C173}" type="presOf" srcId="{64CD348A-095C-492E-B649-03F00CB682B5}" destId="{EECD2969-7EA6-4B2E-9824-E8E42FD74F15}" srcOrd="1" destOrd="0" presId="urn:microsoft.com/office/officeart/2005/8/layout/venn1"/>
    <dgm:cxn modelId="{D60B8D17-5C23-4728-A55E-3E45ABB48F65}" type="presOf" srcId="{17363CC0-8101-4B82-B2A0-9B73F8F9A039}" destId="{D1DA63BE-6AED-46F7-9BCD-E42F634E9329}" srcOrd="1" destOrd="0" presId="urn:microsoft.com/office/officeart/2005/8/layout/venn1"/>
    <dgm:cxn modelId="{C091322A-67EC-4342-9920-EDA36EE98DB7}" type="presOf" srcId="{3E3F96E5-70A8-4571-96D8-4700F532CB41}" destId="{FD2BF1F0-CFFB-47BF-B00E-BB4DC4CB6D7E}" srcOrd="0" destOrd="0" presId="urn:microsoft.com/office/officeart/2005/8/layout/venn1"/>
    <dgm:cxn modelId="{46AB5A47-4DA4-4F26-B149-AA0400CFFB67}" srcId="{3E3F96E5-70A8-4571-96D8-4700F532CB41}" destId="{64CD348A-095C-492E-B649-03F00CB682B5}" srcOrd="1" destOrd="0" parTransId="{E70F8BDA-775E-4D0E-BF83-6068AE0D174A}" sibTransId="{DBB6843C-135E-4177-85CA-A1B7168E30F9}"/>
    <dgm:cxn modelId="{4263376D-27B8-43FA-9B41-397C6683EE90}" type="presOf" srcId="{17363CC0-8101-4B82-B2A0-9B73F8F9A039}" destId="{7211F80F-7458-474F-B15F-99189364E170}" srcOrd="0" destOrd="0" presId="urn:microsoft.com/office/officeart/2005/8/layout/venn1"/>
    <dgm:cxn modelId="{64D1F57C-D769-482C-BC4F-FBEB7FDB8202}" type="presOf" srcId="{64CD348A-095C-492E-B649-03F00CB682B5}" destId="{4E0C3159-30E0-4767-AE3F-A889ADEB2B72}" srcOrd="0" destOrd="0" presId="urn:microsoft.com/office/officeart/2005/8/layout/venn1"/>
    <dgm:cxn modelId="{82D83D93-ED96-43A0-B430-069579F6B24B}" type="presOf" srcId="{472BC587-09BE-4838-9722-2D0777F59EA2}" destId="{FC4F5BFC-4579-4302-BE1C-DA63FA0E538F}" srcOrd="1" destOrd="0" presId="urn:microsoft.com/office/officeart/2005/8/layout/venn1"/>
    <dgm:cxn modelId="{D7D0E6A8-FF4D-43DF-8CE9-2F90664A9FB3}" srcId="{3E3F96E5-70A8-4571-96D8-4700F532CB41}" destId="{17363CC0-8101-4B82-B2A0-9B73F8F9A039}" srcOrd="0" destOrd="0" parTransId="{558F8007-3B76-4BD1-AD4D-9B90A680F9CF}" sibTransId="{A6041CB4-8FA1-47A2-A8BE-23757ECB5B86}"/>
    <dgm:cxn modelId="{26EB3CB8-B9C2-465A-A974-318AFD22B7DB}" srcId="{3E3F96E5-70A8-4571-96D8-4700F532CB41}" destId="{472BC587-09BE-4838-9722-2D0777F59EA2}" srcOrd="2" destOrd="0" parTransId="{EE843BEA-797A-47B1-8306-FE00A6DE7296}" sibTransId="{CD0F6104-152C-4971-A3BC-8AE821EE09CC}"/>
    <dgm:cxn modelId="{3B181515-C487-4B2D-9B23-ED34EB08217C}" type="presParOf" srcId="{FD2BF1F0-CFFB-47BF-B00E-BB4DC4CB6D7E}" destId="{7211F80F-7458-474F-B15F-99189364E170}" srcOrd="0" destOrd="0" presId="urn:microsoft.com/office/officeart/2005/8/layout/venn1"/>
    <dgm:cxn modelId="{13AEBF24-B7EE-4E15-BE5F-85A11F0562B7}" type="presParOf" srcId="{FD2BF1F0-CFFB-47BF-B00E-BB4DC4CB6D7E}" destId="{D1DA63BE-6AED-46F7-9BCD-E42F634E9329}" srcOrd="1" destOrd="0" presId="urn:microsoft.com/office/officeart/2005/8/layout/venn1"/>
    <dgm:cxn modelId="{9474CD38-7046-41A6-B0D5-EF2A7EF50216}" type="presParOf" srcId="{FD2BF1F0-CFFB-47BF-B00E-BB4DC4CB6D7E}" destId="{4E0C3159-30E0-4767-AE3F-A889ADEB2B72}" srcOrd="2" destOrd="0" presId="urn:microsoft.com/office/officeart/2005/8/layout/venn1"/>
    <dgm:cxn modelId="{C06B8A6F-9F4B-481B-8CC4-0E9E770EDE99}" type="presParOf" srcId="{FD2BF1F0-CFFB-47BF-B00E-BB4DC4CB6D7E}" destId="{EECD2969-7EA6-4B2E-9824-E8E42FD74F15}" srcOrd="3" destOrd="0" presId="urn:microsoft.com/office/officeart/2005/8/layout/venn1"/>
    <dgm:cxn modelId="{88B81830-209F-4425-9931-B35970FBE751}" type="presParOf" srcId="{FD2BF1F0-CFFB-47BF-B00E-BB4DC4CB6D7E}" destId="{18035998-CCB3-4D3A-AFD4-5FCA2165FDB8}" srcOrd="4" destOrd="0" presId="urn:microsoft.com/office/officeart/2005/8/layout/venn1"/>
    <dgm:cxn modelId="{DAA1E0E7-F196-4B61-A090-423D350FE35A}" type="presParOf" srcId="{FD2BF1F0-CFFB-47BF-B00E-BB4DC4CB6D7E}" destId="{FC4F5BFC-4579-4302-BE1C-DA63FA0E538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A70C6B-C73B-4875-837E-E8D4E2DE5E71}">
      <dsp:nvSpPr>
        <dsp:cNvPr id="0" name=""/>
        <dsp:cNvSpPr/>
      </dsp:nvSpPr>
      <dsp:spPr>
        <a:xfrm>
          <a:off x="644373" y="952"/>
          <a:ext cx="2874822" cy="14374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1- Define Questions</a:t>
          </a:r>
        </a:p>
      </dsp:txBody>
      <dsp:txXfrm>
        <a:off x="686473" y="43052"/>
        <a:ext cx="2790622" cy="1353211"/>
      </dsp:txXfrm>
    </dsp:sp>
    <dsp:sp modelId="{0501B30A-5EFC-4B8B-86C2-1DC08230416D}">
      <dsp:nvSpPr>
        <dsp:cNvPr id="0" name=""/>
        <dsp:cNvSpPr/>
      </dsp:nvSpPr>
      <dsp:spPr>
        <a:xfrm>
          <a:off x="931855" y="1438363"/>
          <a:ext cx="287482" cy="1078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058"/>
              </a:lnTo>
              <a:lnTo>
                <a:pt x="287482" y="1078058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1476F-9723-45ED-872A-C9CEFEB38BDB}">
      <dsp:nvSpPr>
        <dsp:cNvPr id="0" name=""/>
        <dsp:cNvSpPr/>
      </dsp:nvSpPr>
      <dsp:spPr>
        <a:xfrm>
          <a:off x="1219337" y="1797716"/>
          <a:ext cx="2299858" cy="1437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In which clubs do the best players play??</a:t>
          </a:r>
        </a:p>
      </dsp:txBody>
      <dsp:txXfrm>
        <a:off x="1261437" y="1839816"/>
        <a:ext cx="2215658" cy="1353211"/>
      </dsp:txXfrm>
    </dsp:sp>
    <dsp:sp modelId="{F3E65E6D-AB13-4D8D-A4F6-014F837A726B}">
      <dsp:nvSpPr>
        <dsp:cNvPr id="0" name=""/>
        <dsp:cNvSpPr/>
      </dsp:nvSpPr>
      <dsp:spPr>
        <a:xfrm>
          <a:off x="931855" y="1438363"/>
          <a:ext cx="287482" cy="28748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74822"/>
              </a:lnTo>
              <a:lnTo>
                <a:pt x="287482" y="2874822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425B8-45E1-45D5-AF9F-485FA32B988E}">
      <dsp:nvSpPr>
        <dsp:cNvPr id="0" name=""/>
        <dsp:cNvSpPr/>
      </dsp:nvSpPr>
      <dsp:spPr>
        <a:xfrm>
          <a:off x="1219337" y="3594481"/>
          <a:ext cx="2299858" cy="1437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354778"/>
              <a:satOff val="-19922"/>
              <a:lumOff val="171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Which clubs have the highest number of the best players among top 20 teams?</a:t>
          </a:r>
        </a:p>
      </dsp:txBody>
      <dsp:txXfrm>
        <a:off x="1261437" y="3636581"/>
        <a:ext cx="2215658" cy="1353211"/>
      </dsp:txXfrm>
    </dsp:sp>
    <dsp:sp modelId="{5052B6F7-600F-4C8E-9101-A8DAF523C4CD}">
      <dsp:nvSpPr>
        <dsp:cNvPr id="0" name=""/>
        <dsp:cNvSpPr/>
      </dsp:nvSpPr>
      <dsp:spPr>
        <a:xfrm>
          <a:off x="4237901" y="952"/>
          <a:ext cx="2874822" cy="1437411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709557"/>
            <a:satOff val="-39844"/>
            <a:lumOff val="3436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2- Predict a Numerical Target </a:t>
          </a:r>
        </a:p>
      </dsp:txBody>
      <dsp:txXfrm>
        <a:off x="4280001" y="43052"/>
        <a:ext cx="2790622" cy="1353211"/>
      </dsp:txXfrm>
    </dsp:sp>
    <dsp:sp modelId="{151C0B2D-0FA5-43F9-B17E-8F264E541866}">
      <dsp:nvSpPr>
        <dsp:cNvPr id="0" name=""/>
        <dsp:cNvSpPr/>
      </dsp:nvSpPr>
      <dsp:spPr>
        <a:xfrm>
          <a:off x="4525384" y="1438363"/>
          <a:ext cx="287482" cy="10780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8058"/>
              </a:lnTo>
              <a:lnTo>
                <a:pt x="287482" y="1078058"/>
              </a:lnTo>
            </a:path>
          </a:pathLst>
        </a:custGeom>
        <a:noFill/>
        <a:ln w="15875" cap="rnd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F090B7-75E7-423C-9C56-9CBB8CB8EF66}">
      <dsp:nvSpPr>
        <dsp:cNvPr id="0" name=""/>
        <dsp:cNvSpPr/>
      </dsp:nvSpPr>
      <dsp:spPr>
        <a:xfrm>
          <a:off x="4812866" y="1797716"/>
          <a:ext cx="2299858" cy="1437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shade val="80000"/>
              <a:hueOff val="709557"/>
              <a:satOff val="-39844"/>
              <a:lumOff val="343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What is the age of the best players??</a:t>
          </a:r>
        </a:p>
      </dsp:txBody>
      <dsp:txXfrm>
        <a:off x="4854966" y="1839816"/>
        <a:ext cx="2215658" cy="13532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1F80F-7458-474F-B15F-99189364E170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>
              <a:latin typeface="Arial" panose="020B0604020202020204" pitchFamily="34" charset="0"/>
              <a:cs typeface="Arial" panose="020B0604020202020204" pitchFamily="34" charset="0"/>
            </a:rPr>
            <a:t>R2</a:t>
          </a:r>
          <a:r>
            <a:rPr lang="en-US" sz="4000" kern="1200" dirty="0">
              <a:latin typeface="Arial" panose="020B0604020202020204" pitchFamily="34" charset="0"/>
              <a:cs typeface="Arial" panose="020B0604020202020204" pitchFamily="34" charset="0"/>
            </a:rPr>
            <a:t> = 0.64</a:t>
          </a:r>
        </a:p>
      </dsp:txBody>
      <dsp:txXfrm>
        <a:off x="2871893" y="636693"/>
        <a:ext cx="2384213" cy="1463040"/>
      </dsp:txXfrm>
    </dsp:sp>
    <dsp:sp modelId="{4E0C3159-30E0-4767-AE3F-A889ADEB2B72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1">
            <a:shade val="80000"/>
            <a:alpha val="50000"/>
            <a:hueOff val="65"/>
            <a:satOff val="-564"/>
            <a:lumOff val="2100"/>
            <a:alphaOff val="1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Arial" panose="020B0604020202020204" pitchFamily="34" charset="0"/>
              <a:cs typeface="Arial" panose="020B0604020202020204" pitchFamily="34" charset="0"/>
            </a:rPr>
            <a:t>MSE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= 8.65</a:t>
          </a:r>
        </a:p>
      </dsp:txBody>
      <dsp:txXfrm>
        <a:off x="4605866" y="2939626"/>
        <a:ext cx="1950720" cy="1788160"/>
      </dsp:txXfrm>
    </dsp:sp>
    <dsp:sp modelId="{18035998-CCB3-4D3A-AFD4-5FCA2165FDB8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1">
            <a:shade val="80000"/>
            <a:alpha val="50000"/>
            <a:hueOff val="130"/>
            <a:satOff val="-1128"/>
            <a:lumOff val="4199"/>
            <a:alphaOff val="30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Arial" panose="020B0604020202020204" pitchFamily="34" charset="0"/>
              <a:cs typeface="Arial" panose="020B0604020202020204" pitchFamily="34" charset="0"/>
            </a:rPr>
            <a:t>RMSE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= 2.94</a:t>
          </a:r>
        </a:p>
      </dsp:txBody>
      <dsp:txXfrm>
        <a:off x="1571413" y="2939626"/>
        <a:ext cx="1950720" cy="1788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0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906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6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3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7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9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3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47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FE315BA-4421-4181-8EA6-A0381BE397E9}" type="datetimeFigureOut">
              <a:rPr lang="en-US" smtClean="0"/>
              <a:pPr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791D7E1-9CAB-4D73-A71F-BFAD7C9C73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26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05B71-60E4-E6E0-516B-0AC8773C9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41" y="354563"/>
            <a:ext cx="11182599" cy="61118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83153" y="5477070"/>
            <a:ext cx="3997234" cy="846806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Neda Khatami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2023</a:t>
            </a:r>
          </a:p>
        </p:txBody>
      </p:sp>
      <p:sp>
        <p:nvSpPr>
          <p:cNvPr id="4" name="Rectangle 3"/>
          <p:cNvSpPr/>
          <p:nvPr/>
        </p:nvSpPr>
        <p:spPr>
          <a:xfrm>
            <a:off x="1509391" y="2255415"/>
            <a:ext cx="9471798" cy="159260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 of 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FIFA 2021-MoneyBall</a:t>
            </a:r>
          </a:p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32272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74738" y="161794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55587" y="250242"/>
            <a:ext cx="2111231" cy="9318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395759" y="1351822"/>
            <a:ext cx="2012590" cy="1315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 with best players in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defending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424608" y="3535185"/>
            <a:ext cx="1992024" cy="1752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clubs with the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players with best defending and marking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7088548" y="4108939"/>
            <a:ext cx="20166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Juventus, Inter, Real Madrid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highest number of players with best defending and marking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7098354" y="964105"/>
            <a:ext cx="223420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Juventus, Liverpool, FC Bayern </a:t>
            </a:r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Munchen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top players in defending and marking.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big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among them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D1002D-EABA-476E-67C9-1C79DA562D3F}"/>
              </a:ext>
            </a:extLst>
          </p:cNvPr>
          <p:cNvCxnSpPr>
            <a:cxnSpLocks/>
          </p:cNvCxnSpPr>
          <p:nvPr/>
        </p:nvCxnSpPr>
        <p:spPr>
          <a:xfrm flipV="1">
            <a:off x="7067748" y="4108939"/>
            <a:ext cx="0" cy="1378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A6F423-0F52-0C3F-0F8D-74BFA947C1F6}"/>
              </a:ext>
            </a:extLst>
          </p:cNvPr>
          <p:cNvCxnSpPr>
            <a:cxnSpLocks/>
          </p:cNvCxnSpPr>
          <p:nvPr/>
        </p:nvCxnSpPr>
        <p:spPr>
          <a:xfrm flipV="1">
            <a:off x="6993164" y="926479"/>
            <a:ext cx="0" cy="1794977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5A2DF07-CA57-C228-75E7-3E9036BF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2" t="38449" r="43881" b="13300"/>
          <a:stretch/>
        </p:blipFill>
        <p:spPr>
          <a:xfrm>
            <a:off x="2579765" y="292059"/>
            <a:ext cx="4230324" cy="24293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F8133E-76E3-3B4A-00E9-3EE345759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76" t="40626" r="35867" b="53841"/>
          <a:stretch/>
        </p:blipFill>
        <p:spPr>
          <a:xfrm>
            <a:off x="6993164" y="230214"/>
            <a:ext cx="1516477" cy="56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33CD2D-FBE4-49B3-4804-34EA5EF55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0" t="40211" r="42357" b="12380"/>
          <a:stretch/>
        </p:blipFill>
        <p:spPr>
          <a:xfrm>
            <a:off x="2549719" y="3041353"/>
            <a:ext cx="4335609" cy="325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286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18218" y="161794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48919" y="285715"/>
            <a:ext cx="2111231" cy="107774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821671" y="1481165"/>
            <a:ext cx="1577952" cy="1731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clubs having players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highest number of  best important traits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the times their name appears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453201" y="3435680"/>
            <a:ext cx="1312489" cy="20077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 with the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best players among top 20 teams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EC91A65-4699-05F5-FEC3-F6480A54F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7" t="29579" r="29861" b="16462"/>
          <a:stretch/>
        </p:blipFill>
        <p:spPr>
          <a:xfrm>
            <a:off x="2533781" y="627944"/>
            <a:ext cx="4210225" cy="24409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75C642F-4316-7A2B-5791-F02C3BF39D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50" t="30243" r="29286" b="17551"/>
          <a:stretch/>
        </p:blipFill>
        <p:spPr>
          <a:xfrm>
            <a:off x="1879883" y="3632348"/>
            <a:ext cx="4870013" cy="256065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26E18F-8AAF-C587-3C6D-E843AC1F00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82" t="49180" r="60237" b="13878"/>
          <a:stretch/>
        </p:blipFill>
        <p:spPr>
          <a:xfrm>
            <a:off x="6892450" y="580627"/>
            <a:ext cx="2414419" cy="248274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BB67F8F-BBB3-FF42-0282-92179191FF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735" t="27756" r="58787" b="31466"/>
          <a:stretch/>
        </p:blipFill>
        <p:spPr>
          <a:xfrm>
            <a:off x="6901490" y="3621720"/>
            <a:ext cx="2352689" cy="248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6510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43252" y="199260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66808" y="828082"/>
            <a:ext cx="4567532" cy="5729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clubs have the best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920954" y="4183598"/>
            <a:ext cx="2016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Saint Germain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Madrid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564718" y="1603483"/>
            <a:ext cx="1548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</a:t>
            </a: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 Barcelona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4AFD8C8-32DA-7655-98ED-0516EA97FAC3}"/>
              </a:ext>
            </a:extLst>
          </p:cNvPr>
          <p:cNvSpPr/>
          <p:nvPr/>
        </p:nvSpPr>
        <p:spPr>
          <a:xfrm>
            <a:off x="9765700" y="468004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694BA-4130-EE4A-8CD7-986E188E93B1}"/>
              </a:ext>
            </a:extLst>
          </p:cNvPr>
          <p:cNvSpPr/>
          <p:nvPr/>
        </p:nvSpPr>
        <p:spPr>
          <a:xfrm>
            <a:off x="10698388" y="4328786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F13DC-968C-F278-3F5D-924DB61940C4}"/>
              </a:ext>
            </a:extLst>
          </p:cNvPr>
          <p:cNvSpPr/>
          <p:nvPr/>
        </p:nvSpPr>
        <p:spPr>
          <a:xfrm>
            <a:off x="366808" y="3357086"/>
            <a:ext cx="7250516" cy="767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clubs have the highest number of best players (among top 20 clubs)?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5215CB-C9C5-FF84-A589-8227DE94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1" t="31468" r="12440" b="25714"/>
          <a:stretch/>
        </p:blipFill>
        <p:spPr>
          <a:xfrm>
            <a:off x="2530384" y="1469657"/>
            <a:ext cx="891108" cy="8103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7049F9-0EA6-3BD5-BF26-B77DC3306AF8}"/>
              </a:ext>
            </a:extLst>
          </p:cNvPr>
          <p:cNvSpPr/>
          <p:nvPr/>
        </p:nvSpPr>
        <p:spPr>
          <a:xfrm>
            <a:off x="366808" y="241787"/>
            <a:ext cx="1320954" cy="5116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4801CF-C139-C2E9-6CF8-9A8E82DF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6" t="44574" r="74898" b="34214"/>
          <a:stretch/>
        </p:blipFill>
        <p:spPr>
          <a:xfrm>
            <a:off x="2511906" y="2376364"/>
            <a:ext cx="940459" cy="93779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88B1D91-C68E-5C58-97CF-032BE7604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t="35825" r="86615" b="40275"/>
          <a:stretch/>
        </p:blipFill>
        <p:spPr>
          <a:xfrm>
            <a:off x="3695193" y="4751234"/>
            <a:ext cx="977494" cy="8314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F562989-8453-4054-7994-09590D5BF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1" t="31468" r="12440" b="25714"/>
          <a:stretch/>
        </p:blipFill>
        <p:spPr>
          <a:xfrm>
            <a:off x="2691996" y="4167915"/>
            <a:ext cx="891108" cy="8103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28891A3-99C9-DDE8-D2ED-ACCAA7253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" t="36672" r="89165" b="41487"/>
          <a:stretch/>
        </p:blipFill>
        <p:spPr>
          <a:xfrm>
            <a:off x="2794001" y="5089795"/>
            <a:ext cx="759595" cy="10243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1DD0420-636F-5064-0BC2-8669B7D6F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25" t="26120" r="3009" b="27409"/>
          <a:stretch/>
        </p:blipFill>
        <p:spPr>
          <a:xfrm>
            <a:off x="5481730" y="237230"/>
            <a:ext cx="3954823" cy="25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7382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43252" y="199260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66808" y="864757"/>
            <a:ext cx="4567532" cy="5729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clubs have the best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920954" y="4183598"/>
            <a:ext cx="20166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Saint Germain</a:t>
            </a: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 Madrid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564718" y="1603483"/>
            <a:ext cx="15488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Juventus</a:t>
            </a: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 Barcelona</a:t>
            </a:r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4">
            <a:extLst>
              <a:ext uri="{FF2B5EF4-FFF2-40B4-BE49-F238E27FC236}">
                <a16:creationId xmlns:a16="http://schemas.microsoft.com/office/drawing/2014/main" id="{94AFD8C8-32DA-7655-98ED-0516EA97FAC3}"/>
              </a:ext>
            </a:extLst>
          </p:cNvPr>
          <p:cNvSpPr/>
          <p:nvPr/>
        </p:nvSpPr>
        <p:spPr>
          <a:xfrm>
            <a:off x="9765700" y="468004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694BA-4130-EE4A-8CD7-986E188E93B1}"/>
              </a:ext>
            </a:extLst>
          </p:cNvPr>
          <p:cNvSpPr/>
          <p:nvPr/>
        </p:nvSpPr>
        <p:spPr>
          <a:xfrm>
            <a:off x="10698388" y="4328786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0F13DC-968C-F278-3F5D-924DB61940C4}"/>
              </a:ext>
            </a:extLst>
          </p:cNvPr>
          <p:cNvSpPr/>
          <p:nvPr/>
        </p:nvSpPr>
        <p:spPr>
          <a:xfrm>
            <a:off x="366808" y="3357086"/>
            <a:ext cx="7250516" cy="7674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clubs have the highest number of best players (among top 20 clubs)?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5215CB-C9C5-FF84-A589-8227DE94BA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1" t="31468" r="12440" b="25714"/>
          <a:stretch/>
        </p:blipFill>
        <p:spPr>
          <a:xfrm>
            <a:off x="2530384" y="1469657"/>
            <a:ext cx="891108" cy="81037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97049F9-0EA6-3BD5-BF26-B77DC3306AF8}"/>
              </a:ext>
            </a:extLst>
          </p:cNvPr>
          <p:cNvSpPr/>
          <p:nvPr/>
        </p:nvSpPr>
        <p:spPr>
          <a:xfrm>
            <a:off x="366808" y="241787"/>
            <a:ext cx="1320954" cy="51164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4801CF-C139-C2E9-6CF8-9A8E82DF1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6" t="44574" r="74898" b="34214"/>
          <a:stretch/>
        </p:blipFill>
        <p:spPr>
          <a:xfrm>
            <a:off x="2511906" y="2376364"/>
            <a:ext cx="940459" cy="93779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88B1D91-C68E-5C58-97CF-032BE7604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6" t="35825" r="86615" b="40275"/>
          <a:stretch/>
        </p:blipFill>
        <p:spPr>
          <a:xfrm>
            <a:off x="3695193" y="4751234"/>
            <a:ext cx="977494" cy="83148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F562989-8453-4054-7994-09590D5BF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81" t="31468" r="12440" b="25714"/>
          <a:stretch/>
        </p:blipFill>
        <p:spPr>
          <a:xfrm>
            <a:off x="2691996" y="4167915"/>
            <a:ext cx="891108" cy="810378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28891A3-99C9-DDE8-D2ED-ACCAA72533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5" t="36672" r="89165" b="41487"/>
          <a:stretch/>
        </p:blipFill>
        <p:spPr>
          <a:xfrm>
            <a:off x="2794001" y="5089795"/>
            <a:ext cx="759595" cy="102430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1DD0420-636F-5064-0BC2-8669B7D6FA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425" t="26120" r="3009" b="27409"/>
          <a:stretch/>
        </p:blipFill>
        <p:spPr>
          <a:xfrm>
            <a:off x="5481730" y="237230"/>
            <a:ext cx="3954823" cy="254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564205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9391" y="2255415"/>
            <a:ext cx="9471798" cy="159260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2: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age of best players?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167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56787" y="-87643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23744" y="99748"/>
            <a:ext cx="2012591" cy="7295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What is the age of the best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31FEEE1-34F7-1823-270B-84E7229B1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24" t="25394" r="10262" b="14574"/>
          <a:stretch/>
        </p:blipFill>
        <p:spPr>
          <a:xfrm>
            <a:off x="425496" y="1078384"/>
            <a:ext cx="8828683" cy="4117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49187B-E93E-1726-992A-99010C1E74A2}"/>
              </a:ext>
            </a:extLst>
          </p:cNvPr>
          <p:cNvSpPr/>
          <p:nvPr/>
        </p:nvSpPr>
        <p:spPr>
          <a:xfrm>
            <a:off x="3358027" y="5304578"/>
            <a:ext cx="3053231" cy="8736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Dataset after cleaning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17118 rows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48 columns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7D94B2-BAD9-87E3-6AD2-D1E1470E76DC}"/>
              </a:ext>
            </a:extLst>
          </p:cNvPr>
          <p:cNvCxnSpPr>
            <a:cxnSpLocks/>
          </p:cNvCxnSpPr>
          <p:nvPr/>
        </p:nvCxnSpPr>
        <p:spPr>
          <a:xfrm flipH="1">
            <a:off x="1761724" y="792881"/>
            <a:ext cx="1528247" cy="4286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DF4FE47-24FF-8DF6-D920-5164154B61F4}"/>
              </a:ext>
            </a:extLst>
          </p:cNvPr>
          <p:cNvSpPr txBox="1"/>
          <p:nvPr/>
        </p:nvSpPr>
        <p:spPr>
          <a:xfrm>
            <a:off x="3262965" y="531593"/>
            <a:ext cx="229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target</a:t>
            </a:r>
          </a:p>
        </p:txBody>
      </p:sp>
    </p:spTree>
    <p:extLst>
      <p:ext uri="{BB962C8B-B14F-4D97-AF65-F5344CB8AC3E}">
        <p14:creationId xmlns:p14="http://schemas.microsoft.com/office/powerpoint/2010/main" val="79636324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74738" y="-111379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34576" y="57912"/>
            <a:ext cx="914400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24072-F554-46D9-5576-9E64F9F4E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7" t="28343" r="10918" b="10885"/>
          <a:stretch/>
        </p:blipFill>
        <p:spPr>
          <a:xfrm>
            <a:off x="4506545" y="956168"/>
            <a:ext cx="4724886" cy="22267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0C88A3-4E4B-58A8-B48B-6A9F4D6549E8}"/>
              </a:ext>
            </a:extLst>
          </p:cNvPr>
          <p:cNvSpPr txBox="1"/>
          <p:nvPr/>
        </p:nvSpPr>
        <p:spPr>
          <a:xfrm>
            <a:off x="5442151" y="3263689"/>
            <a:ext cx="2233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Check correlations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682873-E863-E48C-449F-89BF036595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42" t="33535" r="40980" b="12379"/>
          <a:stretch/>
        </p:blipFill>
        <p:spPr>
          <a:xfrm>
            <a:off x="691650" y="837117"/>
            <a:ext cx="3563169" cy="227354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ED38E65-6093-0D9A-7BE9-BC0AFCBF47D4}"/>
              </a:ext>
            </a:extLst>
          </p:cNvPr>
          <p:cNvSpPr txBox="1"/>
          <p:nvPr/>
        </p:nvSpPr>
        <p:spPr>
          <a:xfrm>
            <a:off x="725729" y="3244910"/>
            <a:ext cx="3675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Check numerical columns distributions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13952C-940B-00CC-C76D-60C10C068A91}"/>
              </a:ext>
            </a:extLst>
          </p:cNvPr>
          <p:cNvSpPr txBox="1"/>
          <p:nvPr/>
        </p:nvSpPr>
        <p:spPr>
          <a:xfrm>
            <a:off x="822960" y="4122907"/>
            <a:ext cx="7254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Check statistical information of the columns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Assess the length and shape and other information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222026848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74738" y="-117341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34575" y="57912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D6565-8D6C-ACEC-1D3B-AAF0FDD74FEC}"/>
              </a:ext>
            </a:extLst>
          </p:cNvPr>
          <p:cNvSpPr txBox="1"/>
          <p:nvPr/>
        </p:nvSpPr>
        <p:spPr>
          <a:xfrm>
            <a:off x="381077" y="1028624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Encoding the categorical columns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95B9C-C9F6-4F1B-AF76-1C1B64050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5" t="54594" r="34566" b="21675"/>
          <a:stretch/>
        </p:blipFill>
        <p:spPr>
          <a:xfrm>
            <a:off x="739382" y="1509258"/>
            <a:ext cx="2399178" cy="148095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1A55DE7-F35F-082A-D22D-8DBA32F6B078}"/>
              </a:ext>
            </a:extLst>
          </p:cNvPr>
          <p:cNvSpPr/>
          <p:nvPr/>
        </p:nvSpPr>
        <p:spPr>
          <a:xfrm>
            <a:off x="3237413" y="2020020"/>
            <a:ext cx="472502" cy="3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9AEC62-C883-DCC8-650C-C1CEDB6E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8" t="28010" r="56778" b="52250"/>
          <a:stretch/>
        </p:blipFill>
        <p:spPr>
          <a:xfrm>
            <a:off x="3813391" y="1461720"/>
            <a:ext cx="2741217" cy="1554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8B8E6F-F85A-B2A6-E58C-E8EB451913A4}"/>
              </a:ext>
            </a:extLst>
          </p:cNvPr>
          <p:cNvSpPr txBox="1"/>
          <p:nvPr/>
        </p:nvSpPr>
        <p:spPr>
          <a:xfrm>
            <a:off x="478500" y="3158679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Data normalization/scaling (Box-Cox)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16C0E-58CC-9ABC-082A-9CB52283311D}"/>
              </a:ext>
            </a:extLst>
          </p:cNvPr>
          <p:cNvSpPr txBox="1"/>
          <p:nvPr/>
        </p:nvSpPr>
        <p:spPr>
          <a:xfrm>
            <a:off x="503791" y="3881185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Removing the outliers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566CB65-8B74-0604-C1BA-175CC3B59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9" t="34367" r="44745" b="12028"/>
          <a:stretch/>
        </p:blipFill>
        <p:spPr>
          <a:xfrm>
            <a:off x="3493663" y="3509946"/>
            <a:ext cx="2045985" cy="10838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E7A696E-4775-E796-8B3D-D6967DB8552B}"/>
              </a:ext>
            </a:extLst>
          </p:cNvPr>
          <p:cNvSpPr txBox="1"/>
          <p:nvPr/>
        </p:nvSpPr>
        <p:spPr>
          <a:xfrm>
            <a:off x="492480" y="4609894"/>
            <a:ext cx="79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Applying the linear regression model and get the predictions for the 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56B9-AB2D-8B0E-28E5-EBD43F31E640}"/>
              </a:ext>
            </a:extLst>
          </p:cNvPr>
          <p:cNvSpPr txBox="1"/>
          <p:nvPr/>
        </p:nvSpPr>
        <p:spPr>
          <a:xfrm>
            <a:off x="492480" y="5119568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 Evaluating the model using R2, RMSE, MSE</a:t>
            </a:r>
          </a:p>
        </p:txBody>
      </p:sp>
    </p:spTree>
    <p:extLst>
      <p:ext uri="{BB962C8B-B14F-4D97-AF65-F5344CB8AC3E}">
        <p14:creationId xmlns:p14="http://schemas.microsoft.com/office/powerpoint/2010/main" val="417484898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74738" y="-117341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34575" y="57912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D6565-8D6C-ACEC-1D3B-AAF0FDD74FEC}"/>
              </a:ext>
            </a:extLst>
          </p:cNvPr>
          <p:cNvSpPr txBox="1"/>
          <p:nvPr/>
        </p:nvSpPr>
        <p:spPr>
          <a:xfrm>
            <a:off x="381077" y="1028624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Encoding the categorical columns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995B9C-C9F6-4F1B-AF76-1C1B64050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5" t="54594" r="34566" b="21675"/>
          <a:stretch/>
        </p:blipFill>
        <p:spPr>
          <a:xfrm>
            <a:off x="739382" y="1509258"/>
            <a:ext cx="2399178" cy="148095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71A55DE7-F35F-082A-D22D-8DBA32F6B078}"/>
              </a:ext>
            </a:extLst>
          </p:cNvPr>
          <p:cNvSpPr/>
          <p:nvPr/>
        </p:nvSpPr>
        <p:spPr>
          <a:xfrm>
            <a:off x="3237413" y="2020020"/>
            <a:ext cx="472502" cy="3133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9AEC62-C883-DCC8-650C-C1CEDB6E7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38" t="28010" r="56778" b="52250"/>
          <a:stretch/>
        </p:blipFill>
        <p:spPr>
          <a:xfrm>
            <a:off x="3813391" y="1461720"/>
            <a:ext cx="2741217" cy="15542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8B8E6F-F85A-B2A6-E58C-E8EB451913A4}"/>
              </a:ext>
            </a:extLst>
          </p:cNvPr>
          <p:cNvSpPr txBox="1"/>
          <p:nvPr/>
        </p:nvSpPr>
        <p:spPr>
          <a:xfrm>
            <a:off x="478500" y="3158679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Data normalization/scaling (Box-Cox)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C16C0E-58CC-9ABC-082A-9CB52283311D}"/>
              </a:ext>
            </a:extLst>
          </p:cNvPr>
          <p:cNvSpPr txBox="1"/>
          <p:nvPr/>
        </p:nvSpPr>
        <p:spPr>
          <a:xfrm>
            <a:off x="503791" y="3881185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 Removing the outliers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566CB65-8B74-0604-C1BA-175CC3B59B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9" t="34367" r="44745" b="12028"/>
          <a:stretch/>
        </p:blipFill>
        <p:spPr>
          <a:xfrm>
            <a:off x="3493663" y="3509946"/>
            <a:ext cx="2045985" cy="108389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E7A696E-4775-E796-8B3D-D6967DB8552B}"/>
              </a:ext>
            </a:extLst>
          </p:cNvPr>
          <p:cNvSpPr txBox="1"/>
          <p:nvPr/>
        </p:nvSpPr>
        <p:spPr>
          <a:xfrm>
            <a:off x="492480" y="4609894"/>
            <a:ext cx="795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 Applying the linear regression model and get the predictions for the age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F8356B9-AB2D-8B0E-28E5-EBD43F31E640}"/>
              </a:ext>
            </a:extLst>
          </p:cNvPr>
          <p:cNvSpPr txBox="1"/>
          <p:nvPr/>
        </p:nvSpPr>
        <p:spPr>
          <a:xfrm>
            <a:off x="492480" y="5119568"/>
            <a:ext cx="588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 Evaluating the model using R2, RMSE, MSE</a:t>
            </a:r>
          </a:p>
        </p:txBody>
      </p:sp>
    </p:spTree>
    <p:extLst>
      <p:ext uri="{BB962C8B-B14F-4D97-AF65-F5344CB8AC3E}">
        <p14:creationId xmlns:p14="http://schemas.microsoft.com/office/powerpoint/2010/main" val="3540552593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106025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178854" y="99748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11480" y="299445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Age Predictions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7FB0E-6024-D2B6-60E1-51EA05B3B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27" t="27891" r="69640" b="28635"/>
          <a:stretch/>
        </p:blipFill>
        <p:spPr>
          <a:xfrm>
            <a:off x="4486368" y="1055665"/>
            <a:ext cx="2820004" cy="47125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99E925-EAD7-7547-996F-4414604FC67E}"/>
              </a:ext>
            </a:extLst>
          </p:cNvPr>
          <p:cNvSpPr txBox="1"/>
          <p:nvPr/>
        </p:nvSpPr>
        <p:spPr>
          <a:xfrm>
            <a:off x="3584127" y="471818"/>
            <a:ext cx="474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join the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 values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5891D7-CBA6-B617-2FFC-4B724727C51A}"/>
              </a:ext>
            </a:extLst>
          </p:cNvPr>
          <p:cNvSpPr/>
          <p:nvPr/>
        </p:nvSpPr>
        <p:spPr>
          <a:xfrm>
            <a:off x="10704783" y="3156895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31770C43-6CC2-C73C-E74C-20868D957483}"/>
              </a:ext>
            </a:extLst>
          </p:cNvPr>
          <p:cNvSpPr/>
          <p:nvPr/>
        </p:nvSpPr>
        <p:spPr>
          <a:xfrm>
            <a:off x="9742646" y="352274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2- Results</a:t>
            </a:r>
          </a:p>
        </p:txBody>
      </p:sp>
    </p:spTree>
    <p:extLst>
      <p:ext uri="{BB962C8B-B14F-4D97-AF65-F5344CB8AC3E}">
        <p14:creationId xmlns:p14="http://schemas.microsoft.com/office/powerpoint/2010/main" val="139012941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643872" y="10972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 and Challenges</a:t>
            </a:r>
          </a:p>
          <a:p>
            <a:pPr algn="ctr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24646" y="2364723"/>
            <a:ext cx="3430378" cy="1440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mechanical strength, swelling ratio, biodegradation, and SEM analyses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6893674" y="4176930"/>
            <a:ext cx="2542934" cy="1245076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proliferation, calcium deposition, matrix mineralization, and gene expression </a:t>
            </a:r>
          </a:p>
        </p:txBody>
      </p:sp>
      <p:cxnSp>
        <p:nvCxnSpPr>
          <p:cNvPr id="15" name="Elbow Connector 14"/>
          <p:cNvCxnSpPr/>
          <p:nvPr/>
        </p:nvCxnSpPr>
        <p:spPr>
          <a:xfrm>
            <a:off x="4121239" y="2459865"/>
            <a:ext cx="1548035" cy="35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6194738" y="4713668"/>
            <a:ext cx="698936" cy="302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3280398" y="1219200"/>
            <a:ext cx="4777751" cy="1033574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Alginate/collagen/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-Silica, Alginate/gelatin/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-Silica, Alginate/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 (control)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26058" y="1675789"/>
            <a:ext cx="354340" cy="1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482EC9E-7996-EB07-39BE-6014662DD3FD}"/>
              </a:ext>
            </a:extLst>
          </p:cNvPr>
          <p:cNvSpPr txBox="1"/>
          <p:nvPr/>
        </p:nvSpPr>
        <p:spPr>
          <a:xfrm>
            <a:off x="256032" y="49857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rtl="1"/>
            <a:endParaRPr lang="en-US" dirty="0">
              <a:solidFill>
                <a:srgbClr val="000000"/>
              </a:solidFill>
              <a:latin typeface="Inter"/>
            </a:endParaRPr>
          </a:p>
          <a:p>
            <a:pPr rtl="1"/>
            <a:endParaRPr lang="en-US" dirty="0">
              <a:solidFill>
                <a:srgbClr val="000000"/>
              </a:solidFill>
              <a:latin typeface="Inter"/>
            </a:endParaRPr>
          </a:p>
          <a:p>
            <a:pPr rtl="1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FIFA 21 is an association football simulation video game.</a:t>
            </a:r>
          </a:p>
          <a:p>
            <a:pPr rtl="1"/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datasets provided include the players data for the Career Mode from FIFA 15 to FIFA 21.</a:t>
            </a:r>
          </a:p>
          <a:p>
            <a:pPr rtl="1"/>
            <a:endParaRPr 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The dataset includes 107 features and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17125 rows!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649141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EE193F-40EE-C4B8-8E13-418BC7A9A4E9}"/>
              </a:ext>
            </a:extLst>
          </p:cNvPr>
          <p:cNvSpPr/>
          <p:nvPr/>
        </p:nvSpPr>
        <p:spPr>
          <a:xfrm>
            <a:off x="415337" y="338588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47518F-5BFF-7556-8920-63FF6EEAF6E1}"/>
              </a:ext>
            </a:extLst>
          </p:cNvPr>
          <p:cNvSpPr txBox="1"/>
          <p:nvPr/>
        </p:nvSpPr>
        <p:spPr>
          <a:xfrm flipH="1">
            <a:off x="346164" y="4194445"/>
            <a:ext cx="68035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an end-to-end analysis to analyze this large dataset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statistical or machine learning techniques to assess this dataset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A0EC97-39B4-292E-D0DE-90BB0C9AF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9" t="26667" r="11738" b="25442"/>
          <a:stretch/>
        </p:blipFill>
        <p:spPr>
          <a:xfrm>
            <a:off x="7149706" y="3605566"/>
            <a:ext cx="2061350" cy="16950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9DFADD-5E73-0616-249A-69743363B406}"/>
              </a:ext>
            </a:extLst>
          </p:cNvPr>
          <p:cNvSpPr/>
          <p:nvPr/>
        </p:nvSpPr>
        <p:spPr>
          <a:xfrm>
            <a:off x="415337" y="394420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244278242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106025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178854" y="53095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11480" y="299445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5891D7-CBA6-B617-2FFC-4B724727C51A}"/>
              </a:ext>
            </a:extLst>
          </p:cNvPr>
          <p:cNvSpPr/>
          <p:nvPr/>
        </p:nvSpPr>
        <p:spPr>
          <a:xfrm>
            <a:off x="10704783" y="3203548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31770C43-6CC2-C73C-E74C-20868D957483}"/>
              </a:ext>
            </a:extLst>
          </p:cNvPr>
          <p:cNvSpPr/>
          <p:nvPr/>
        </p:nvSpPr>
        <p:spPr>
          <a:xfrm>
            <a:off x="9742646" y="352274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2-Results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B79025-7B42-5589-AE9E-922CB3D3178B}"/>
              </a:ext>
            </a:extLst>
          </p:cNvPr>
          <p:cNvGraphicFramePr/>
          <p:nvPr/>
        </p:nvGraphicFramePr>
        <p:xfrm>
          <a:off x="711407" y="8303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994748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106025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178854" y="-24818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0D1390-FCDF-2B7A-45DA-EF0FDA3500D2}"/>
              </a:ext>
            </a:extLst>
          </p:cNvPr>
          <p:cNvSpPr/>
          <p:nvPr/>
        </p:nvSpPr>
        <p:spPr>
          <a:xfrm>
            <a:off x="411480" y="299445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5891D7-CBA6-B617-2FFC-4B724727C51A}"/>
              </a:ext>
            </a:extLst>
          </p:cNvPr>
          <p:cNvSpPr/>
          <p:nvPr/>
        </p:nvSpPr>
        <p:spPr>
          <a:xfrm>
            <a:off x="10704783" y="3203548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4">
            <a:extLst>
              <a:ext uri="{FF2B5EF4-FFF2-40B4-BE49-F238E27FC236}">
                <a16:creationId xmlns:a16="http://schemas.microsoft.com/office/drawing/2014/main" id="{31770C43-6CC2-C73C-E74C-20868D957483}"/>
              </a:ext>
            </a:extLst>
          </p:cNvPr>
          <p:cNvSpPr/>
          <p:nvPr/>
        </p:nvSpPr>
        <p:spPr>
          <a:xfrm>
            <a:off x="9742646" y="351301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2-Results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FC5CC3-92CB-55A8-062E-1F9DB3D11AD4}"/>
              </a:ext>
            </a:extLst>
          </p:cNvPr>
          <p:cNvSpPr/>
          <p:nvPr/>
        </p:nvSpPr>
        <p:spPr>
          <a:xfrm>
            <a:off x="10699889" y="437903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4">
            <a:extLst>
              <a:ext uri="{FF2B5EF4-FFF2-40B4-BE49-F238E27FC236}">
                <a16:creationId xmlns:a16="http://schemas.microsoft.com/office/drawing/2014/main" id="{ED9DFB0C-D44A-113E-62A7-2915000E92A3}"/>
              </a:ext>
            </a:extLst>
          </p:cNvPr>
          <p:cNvSpPr/>
          <p:nvPr/>
        </p:nvSpPr>
        <p:spPr>
          <a:xfrm>
            <a:off x="9742646" y="4735091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9B465-EAA6-DAE8-F80A-42F8DB46AE96}"/>
              </a:ext>
            </a:extLst>
          </p:cNvPr>
          <p:cNvSpPr txBox="1"/>
          <p:nvPr/>
        </p:nvSpPr>
        <p:spPr>
          <a:xfrm>
            <a:off x="380432" y="1458818"/>
            <a:ext cx="7784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Considering the evaluation metrics, the R2 score is good.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5C71D-724F-63FB-CEAE-BD34B96875F2}"/>
              </a:ext>
            </a:extLst>
          </p:cNvPr>
          <p:cNvSpPr txBox="1"/>
          <p:nvPr/>
        </p:nvSpPr>
        <p:spPr>
          <a:xfrm>
            <a:off x="411480" y="2264521"/>
            <a:ext cx="850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However, the MSE and RMSE results show that the model may not be reliable.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FF706E-FE69-AE9B-49C6-823FE463091D}"/>
              </a:ext>
            </a:extLst>
          </p:cNvPr>
          <p:cNvSpPr/>
          <p:nvPr/>
        </p:nvSpPr>
        <p:spPr>
          <a:xfrm>
            <a:off x="421039" y="2889892"/>
            <a:ext cx="2837445" cy="665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Suggestions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3D9D22-4C2A-31E3-6808-23BBCB9D603A}"/>
              </a:ext>
            </a:extLst>
          </p:cNvPr>
          <p:cNvSpPr txBox="1"/>
          <p:nvPr/>
        </p:nvSpPr>
        <p:spPr>
          <a:xfrm>
            <a:off x="402043" y="3843296"/>
            <a:ext cx="8508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Include more columns for the prediction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 Double check the cleaning process and correlations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76770F7-AB12-E195-5E83-C13B107445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83" t="42571" r="6414" b="23325"/>
          <a:stretch/>
        </p:blipFill>
        <p:spPr>
          <a:xfrm>
            <a:off x="6501965" y="3493184"/>
            <a:ext cx="2536296" cy="23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16545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0045" y="5580716"/>
            <a:ext cx="84227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Thanks for your attention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4D0AF-B33E-BCBE-0047-D86372C1C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50" t="26123" r="5791" b="32653"/>
          <a:stretch/>
        </p:blipFill>
        <p:spPr>
          <a:xfrm>
            <a:off x="2420045" y="13996"/>
            <a:ext cx="7445828" cy="56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576560" y="902208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9643872" y="63074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Introduction and Challenges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643872" y="1238250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524646" y="2364723"/>
            <a:ext cx="3430378" cy="144096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mechanical strength, swelling ratio, biodegradation, and SEM analyses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6893674" y="4176930"/>
            <a:ext cx="2542934" cy="1245076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Cell proliferation, calcium deposition, matrix mineralization, and gene expression </a:t>
            </a:r>
          </a:p>
        </p:txBody>
      </p:sp>
      <p:cxnSp>
        <p:nvCxnSpPr>
          <p:cNvPr id="15" name="Elbow Connector 14"/>
          <p:cNvCxnSpPr/>
          <p:nvPr/>
        </p:nvCxnSpPr>
        <p:spPr>
          <a:xfrm>
            <a:off x="4121239" y="2459865"/>
            <a:ext cx="1548035" cy="3594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>
            <a:off x="6194738" y="4713668"/>
            <a:ext cx="698936" cy="3029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Process 18"/>
          <p:cNvSpPr/>
          <p:nvPr/>
        </p:nvSpPr>
        <p:spPr>
          <a:xfrm>
            <a:off x="3280398" y="1219200"/>
            <a:ext cx="4777751" cy="1033574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Alginate/collagen/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-Silica, Alginate/gelatin/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-Silica, Alginate/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-Silica (control)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26058" y="1675789"/>
            <a:ext cx="354340" cy="1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4853226-FEF3-9F95-A8EA-840C7581CF56}"/>
              </a:ext>
            </a:extLst>
          </p:cNvPr>
          <p:cNvSpPr txBox="1"/>
          <p:nvPr/>
        </p:nvSpPr>
        <p:spPr>
          <a:xfrm>
            <a:off x="256032" y="16422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  <a:p>
            <a:pPr rtl="1"/>
            <a:endParaRPr lang="en-US" dirty="0">
              <a:solidFill>
                <a:srgbClr val="000000"/>
              </a:solidFill>
              <a:latin typeface="Inter"/>
            </a:endParaRPr>
          </a:p>
          <a:p>
            <a:pPr rtl="1"/>
            <a:endParaRPr lang="en-US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8A00F8-FE53-8D1E-100D-8A8105C37CCD}"/>
              </a:ext>
            </a:extLst>
          </p:cNvPr>
          <p:cNvSpPr/>
          <p:nvPr/>
        </p:nvSpPr>
        <p:spPr>
          <a:xfrm>
            <a:off x="411480" y="202878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649141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0C6336A2-6075-0D89-A730-E1313520E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961789"/>
              </p:ext>
            </p:extLst>
          </p:nvPr>
        </p:nvGraphicFramePr>
        <p:xfrm>
          <a:off x="1076121" y="926479"/>
          <a:ext cx="7757098" cy="5032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565427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692414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8450" y="-10408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630091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25102" y="969897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692414" y="130778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22330" y="2134769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689642" y="248626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488019" y="977017"/>
            <a:ext cx="1408162" cy="33031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462469"/>
            <a:ext cx="1408162" cy="34456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Normalization, outliers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Preparation 65">
            <a:extLst>
              <a:ext uri="{FF2B5EF4-FFF2-40B4-BE49-F238E27FC236}">
                <a16:creationId xmlns:a16="http://schemas.microsoft.com/office/drawing/2014/main" id="{E298BEB1-B33D-5242-F788-C52BBE033AEA}"/>
              </a:ext>
            </a:extLst>
          </p:cNvPr>
          <p:cNvSpPr/>
          <p:nvPr/>
        </p:nvSpPr>
        <p:spPr>
          <a:xfrm>
            <a:off x="7682531" y="5166974"/>
            <a:ext cx="1680673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R2, RMSE, MSE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9DBCF5-D4E4-47C2-69E4-46AC9A7666E0}"/>
              </a:ext>
            </a:extLst>
          </p:cNvPr>
          <p:cNvSpPr/>
          <p:nvPr/>
        </p:nvSpPr>
        <p:spPr>
          <a:xfrm>
            <a:off x="411480" y="120315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92845122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9391" y="2255415"/>
            <a:ext cx="9471798" cy="159260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 1: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clubs have the best and the highest number of best players?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40086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300810" y="152607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35618" y="308993"/>
            <a:ext cx="2679197" cy="9087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0BB3DEA-4721-A642-B53C-66099095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7" t="31759" r="44458" b="20346"/>
          <a:stretch/>
        </p:blipFill>
        <p:spPr>
          <a:xfrm>
            <a:off x="3435964" y="436479"/>
            <a:ext cx="3656526" cy="276431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83F5750-7146-286F-1AB2-E80C321B5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42" t="54127" r="33750" b="39867"/>
          <a:stretch/>
        </p:blipFill>
        <p:spPr>
          <a:xfrm>
            <a:off x="7319852" y="636406"/>
            <a:ext cx="2000873" cy="6030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E48410-EFD2-2CA7-8ED0-491A943C8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95" t="35708" r="42477" b="17447"/>
          <a:stretch/>
        </p:blipFill>
        <p:spPr>
          <a:xfrm>
            <a:off x="3490577" y="3681542"/>
            <a:ext cx="3699232" cy="260431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393102" y="1638800"/>
            <a:ext cx="2855214" cy="8635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potential_scores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each player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420409" y="4358525"/>
            <a:ext cx="2882042" cy="8828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clubs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the highest number of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potential_scores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each player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7299731" y="4066307"/>
            <a:ext cx="20281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Liverpool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the highest number of players with the best </a:t>
            </a:r>
            <a:r>
              <a:rPr lang="en-US" sz="1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potential_scores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7300903" y="1481810"/>
            <a:ext cx="22342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big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difference!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E6342DC-CD64-9A11-7852-D8A7BA58A3BB}"/>
              </a:ext>
            </a:extLst>
          </p:cNvPr>
          <p:cNvCxnSpPr>
            <a:cxnSpLocks/>
          </p:cNvCxnSpPr>
          <p:nvPr/>
        </p:nvCxnSpPr>
        <p:spPr>
          <a:xfrm flipV="1">
            <a:off x="7321274" y="1440665"/>
            <a:ext cx="0" cy="4687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881ED65-6A8B-A09E-EBEC-06E056FB5781}"/>
              </a:ext>
            </a:extLst>
          </p:cNvPr>
          <p:cNvCxnSpPr>
            <a:cxnSpLocks/>
          </p:cNvCxnSpPr>
          <p:nvPr/>
        </p:nvCxnSpPr>
        <p:spPr>
          <a:xfrm flipV="1">
            <a:off x="7310911" y="4135355"/>
            <a:ext cx="0" cy="12566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14769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47900" y="123265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66808" y="310411"/>
            <a:ext cx="2679197" cy="9154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366808" y="1771877"/>
            <a:ext cx="2855214" cy="591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clubs with best players in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477821" y="3732095"/>
            <a:ext cx="2718792" cy="10696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clubs with the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players with best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7325171" y="3585700"/>
            <a:ext cx="20166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Paris Saint German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FC Barcelona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highest number of players with best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attacking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finishing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7244903" y="1397190"/>
            <a:ext cx="223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big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40E0AA-84E2-F24D-BEB0-9228A8F85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4" t="43403" r="43906" b="8900"/>
          <a:stretch/>
        </p:blipFill>
        <p:spPr>
          <a:xfrm>
            <a:off x="3323456" y="211991"/>
            <a:ext cx="3787097" cy="27753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AE4439-F6D7-5945-E59E-E2F70ACC7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15" t="67138" r="36385" b="27335"/>
          <a:stretch/>
        </p:blipFill>
        <p:spPr>
          <a:xfrm>
            <a:off x="7174868" y="230939"/>
            <a:ext cx="1516674" cy="6124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35C3C4-12AA-6151-A60A-F4867584F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47254" r="42478" b="6043"/>
          <a:stretch/>
        </p:blipFill>
        <p:spPr>
          <a:xfrm>
            <a:off x="3325339" y="3420322"/>
            <a:ext cx="3855529" cy="27629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57F62E-DB03-88BC-F407-116AF14480EF}"/>
              </a:ext>
            </a:extLst>
          </p:cNvPr>
          <p:cNvCxnSpPr>
            <a:cxnSpLocks/>
          </p:cNvCxnSpPr>
          <p:nvPr/>
        </p:nvCxnSpPr>
        <p:spPr>
          <a:xfrm flipV="1">
            <a:off x="7297041" y="1362133"/>
            <a:ext cx="0" cy="4687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D1002D-EABA-476E-67C9-1C79DA562D3F}"/>
              </a:ext>
            </a:extLst>
          </p:cNvPr>
          <p:cNvCxnSpPr>
            <a:cxnSpLocks/>
          </p:cNvCxnSpPr>
          <p:nvPr/>
        </p:nvCxnSpPr>
        <p:spPr>
          <a:xfrm flipV="1">
            <a:off x="7348764" y="3623790"/>
            <a:ext cx="0" cy="1378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67307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56787" y="6441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23744" y="99747"/>
            <a:ext cx="2335561" cy="9318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395759" y="1351822"/>
            <a:ext cx="2012590" cy="1315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 with best players in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dribbling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volleys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530096" y="3734217"/>
            <a:ext cx="1992024" cy="1752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clubs with the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players with best dribbling and volleys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7176282" y="3002531"/>
            <a:ext cx="20166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Liverpool, Juventus, Manchester City, Paris Sain Germain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Real Madrid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highest number of players with best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dribbling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volleys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7080659" y="889186"/>
            <a:ext cx="22342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 Barcelona, Paris Saint Germain, Real Madrid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big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among them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757F62E-DB03-88BC-F407-116AF14480EF}"/>
              </a:ext>
            </a:extLst>
          </p:cNvPr>
          <p:cNvCxnSpPr>
            <a:cxnSpLocks/>
          </p:cNvCxnSpPr>
          <p:nvPr/>
        </p:nvCxnSpPr>
        <p:spPr>
          <a:xfrm flipV="1">
            <a:off x="6774025" y="902767"/>
            <a:ext cx="0" cy="112246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D1002D-EABA-476E-67C9-1C79DA562D3F}"/>
              </a:ext>
            </a:extLst>
          </p:cNvPr>
          <p:cNvCxnSpPr>
            <a:cxnSpLocks/>
          </p:cNvCxnSpPr>
          <p:nvPr/>
        </p:nvCxnSpPr>
        <p:spPr>
          <a:xfrm flipV="1">
            <a:off x="7090706" y="3047471"/>
            <a:ext cx="0" cy="1378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E100096-CC07-1FDD-BE59-887126D35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6" t="38810" r="43975" b="12516"/>
          <a:stretch/>
        </p:blipFill>
        <p:spPr>
          <a:xfrm>
            <a:off x="2904038" y="198907"/>
            <a:ext cx="3899498" cy="25856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3781D6-4247-442C-B768-A5F1A726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18" t="41683" r="36388" b="53190"/>
          <a:stretch/>
        </p:blipFill>
        <p:spPr>
          <a:xfrm>
            <a:off x="7048269" y="196838"/>
            <a:ext cx="1204286" cy="4967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14B661-978F-946C-3DD7-A81956D1E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56" t="33408" r="42122" b="9198"/>
          <a:stretch/>
        </p:blipFill>
        <p:spPr>
          <a:xfrm>
            <a:off x="2878052" y="2834831"/>
            <a:ext cx="4078366" cy="344471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A6F423-0F52-0C3F-0F8D-74BFA947C1F6}"/>
              </a:ext>
            </a:extLst>
          </p:cNvPr>
          <p:cNvCxnSpPr>
            <a:cxnSpLocks/>
          </p:cNvCxnSpPr>
          <p:nvPr/>
        </p:nvCxnSpPr>
        <p:spPr>
          <a:xfrm flipV="1">
            <a:off x="7080659" y="942210"/>
            <a:ext cx="0" cy="1378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31490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42646" y="174172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41A4F7-F48C-A2E2-DBE5-3157D70F51C1}"/>
              </a:ext>
            </a:extLst>
          </p:cNvPr>
          <p:cNvSpPr/>
          <p:nvPr/>
        </p:nvSpPr>
        <p:spPr>
          <a:xfrm>
            <a:off x="10675334" y="9737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4">
            <a:extLst>
              <a:ext uri="{FF2B5EF4-FFF2-40B4-BE49-F238E27FC236}">
                <a16:creationId xmlns:a16="http://schemas.microsoft.com/office/drawing/2014/main" id="{501B9046-D018-E516-E518-2CC9F4567671}"/>
              </a:ext>
            </a:extLst>
          </p:cNvPr>
          <p:cNvSpPr/>
          <p:nvPr/>
        </p:nvSpPr>
        <p:spPr>
          <a:xfrm>
            <a:off x="9742646" y="1278797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3247AD-947D-6E66-023D-80322FE9E509}"/>
              </a:ext>
            </a:extLst>
          </p:cNvPr>
          <p:cNvSpPr/>
          <p:nvPr/>
        </p:nvSpPr>
        <p:spPr>
          <a:xfrm>
            <a:off x="10675334" y="2059372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97659745-AE14-333C-4DC0-5916C396327A}"/>
              </a:ext>
            </a:extLst>
          </p:cNvPr>
          <p:cNvSpPr/>
          <p:nvPr/>
        </p:nvSpPr>
        <p:spPr>
          <a:xfrm>
            <a:off x="9742646" y="2364415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F9E12-5D1A-7BDA-5260-BC78FF07CA87}"/>
              </a:ext>
            </a:extLst>
          </p:cNvPr>
          <p:cNvSpPr/>
          <p:nvPr/>
        </p:nvSpPr>
        <p:spPr>
          <a:xfrm>
            <a:off x="545599" y="268236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758C71-15F0-E322-DA0B-5FD8E45ECF25}"/>
              </a:ext>
            </a:extLst>
          </p:cNvPr>
          <p:cNvSpPr/>
          <p:nvPr/>
        </p:nvSpPr>
        <p:spPr>
          <a:xfrm>
            <a:off x="366808" y="1371510"/>
            <a:ext cx="1650585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questions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BF56D6-AA66-7CF0-249E-A791C08DCE82}"/>
              </a:ext>
            </a:extLst>
          </p:cNvPr>
          <p:cNvSpPr/>
          <p:nvPr/>
        </p:nvSpPr>
        <p:spPr>
          <a:xfrm>
            <a:off x="366808" y="2356935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and clean the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04C07E-9B3B-1F09-9A96-5CE68803AE2C}"/>
              </a:ext>
            </a:extLst>
          </p:cNvPr>
          <p:cNvSpPr/>
          <p:nvPr/>
        </p:nvSpPr>
        <p:spPr>
          <a:xfrm>
            <a:off x="366808" y="3295138"/>
            <a:ext cx="1929539" cy="108389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Answer the questions by exploring the data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10967D1C-E53D-32A7-F034-FD5D19EDC98F}"/>
              </a:ext>
            </a:extLst>
          </p:cNvPr>
          <p:cNvSpPr/>
          <p:nvPr/>
        </p:nvSpPr>
        <p:spPr>
          <a:xfrm>
            <a:off x="1061904" y="2044590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D44881-D4B2-C36D-381B-952B28CEE100}"/>
              </a:ext>
            </a:extLst>
          </p:cNvPr>
          <p:cNvCxnSpPr>
            <a:cxnSpLocks/>
          </p:cNvCxnSpPr>
          <p:nvPr/>
        </p:nvCxnSpPr>
        <p:spPr>
          <a:xfrm flipV="1">
            <a:off x="2148858" y="2036540"/>
            <a:ext cx="705269" cy="42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E0E7EAD-C757-407A-F20E-DF040171EDD6}"/>
              </a:ext>
            </a:extLst>
          </p:cNvPr>
          <p:cNvSpPr/>
          <p:nvPr/>
        </p:nvSpPr>
        <p:spPr>
          <a:xfrm>
            <a:off x="2736686" y="1566502"/>
            <a:ext cx="203245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Standardization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3580983-2BF4-3349-E8C3-6C4521CE7C22}"/>
              </a:ext>
            </a:extLst>
          </p:cNvPr>
          <p:cNvSpPr/>
          <p:nvPr/>
        </p:nvSpPr>
        <p:spPr>
          <a:xfrm>
            <a:off x="2663596" y="2061188"/>
            <a:ext cx="2444746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Dropping unnecessary columns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92D1399-3D09-1B8D-F891-9611D86F8C3D}"/>
              </a:ext>
            </a:extLst>
          </p:cNvPr>
          <p:cNvSpPr/>
          <p:nvPr/>
        </p:nvSpPr>
        <p:spPr>
          <a:xfrm>
            <a:off x="2805652" y="2545390"/>
            <a:ext cx="1781588" cy="591494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Dealing with null values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2E87AB-2113-D762-D253-A3235153503E}"/>
              </a:ext>
            </a:extLst>
          </p:cNvPr>
          <p:cNvCxnSpPr>
            <a:cxnSpLocks/>
          </p:cNvCxnSpPr>
          <p:nvPr/>
        </p:nvCxnSpPr>
        <p:spPr>
          <a:xfrm flipV="1">
            <a:off x="2146796" y="2456846"/>
            <a:ext cx="534901" cy="1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DD36640-7448-7D70-6420-6DFE611D8705}"/>
              </a:ext>
            </a:extLst>
          </p:cNvPr>
          <p:cNvCxnSpPr>
            <a:cxnSpLocks/>
          </p:cNvCxnSpPr>
          <p:nvPr/>
        </p:nvCxnSpPr>
        <p:spPr>
          <a:xfrm>
            <a:off x="2148858" y="2742749"/>
            <a:ext cx="605239" cy="19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F5172FA-A8A7-5C76-5AE0-AB353F532EB2}"/>
              </a:ext>
            </a:extLst>
          </p:cNvPr>
          <p:cNvSpPr/>
          <p:nvPr/>
        </p:nvSpPr>
        <p:spPr>
          <a:xfrm>
            <a:off x="1095414" y="300871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B537628-92E8-EFD0-2CB1-26B8BDA537A7}"/>
              </a:ext>
            </a:extLst>
          </p:cNvPr>
          <p:cNvSpPr/>
          <p:nvPr/>
        </p:nvSpPr>
        <p:spPr>
          <a:xfrm>
            <a:off x="5659586" y="223189"/>
            <a:ext cx="1408162" cy="583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 2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2CF70F-F178-BDF6-6F91-A8784A1D4B7D}"/>
              </a:ext>
            </a:extLst>
          </p:cNvPr>
          <p:cNvSpPr/>
          <p:nvPr/>
        </p:nvSpPr>
        <p:spPr>
          <a:xfrm>
            <a:off x="5307728" y="966652"/>
            <a:ext cx="2163519" cy="66503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 the numerical target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5ECDE9C-0565-A1B5-8104-72105131ED35}"/>
              </a:ext>
            </a:extLst>
          </p:cNvPr>
          <p:cNvSpPr/>
          <p:nvPr/>
        </p:nvSpPr>
        <p:spPr>
          <a:xfrm>
            <a:off x="5533520" y="183087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7776E4F-E428-9060-9762-9EA58009F54E}"/>
              </a:ext>
            </a:extLst>
          </p:cNvPr>
          <p:cNvSpPr/>
          <p:nvPr/>
        </p:nvSpPr>
        <p:spPr>
          <a:xfrm>
            <a:off x="5595494" y="3521286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linear regression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83C5362-CA0F-3B97-E383-40B795C347A9}"/>
              </a:ext>
            </a:extLst>
          </p:cNvPr>
          <p:cNvSpPr/>
          <p:nvPr/>
        </p:nvSpPr>
        <p:spPr>
          <a:xfrm>
            <a:off x="5519928" y="26675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Processing Data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66149F2-C919-E666-1BE0-63AC7EB13149}"/>
              </a:ext>
            </a:extLst>
          </p:cNvPr>
          <p:cNvSpPr/>
          <p:nvPr/>
        </p:nvSpPr>
        <p:spPr>
          <a:xfrm>
            <a:off x="5609593" y="4313263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FCAB507-045F-AC40-5786-9AEDE0E34C81}"/>
              </a:ext>
            </a:extLst>
          </p:cNvPr>
          <p:cNvSpPr/>
          <p:nvPr/>
        </p:nvSpPr>
        <p:spPr>
          <a:xfrm>
            <a:off x="5605957" y="5166974"/>
            <a:ext cx="1772852" cy="66503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Evaluating the model</a:t>
            </a:r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EB5E8F91-38AD-4E70-5F44-E7620C9DA66E}"/>
              </a:ext>
            </a:extLst>
          </p:cNvPr>
          <p:cNvSpPr/>
          <p:nvPr/>
        </p:nvSpPr>
        <p:spPr>
          <a:xfrm>
            <a:off x="6298578" y="1614796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lowchart: Preparation 50">
            <a:extLst>
              <a:ext uri="{FF2B5EF4-FFF2-40B4-BE49-F238E27FC236}">
                <a16:creationId xmlns:a16="http://schemas.microsoft.com/office/drawing/2014/main" id="{EA12DEA4-E6CA-1227-7445-1DB22EDCB053}"/>
              </a:ext>
            </a:extLst>
          </p:cNvPr>
          <p:cNvSpPr/>
          <p:nvPr/>
        </p:nvSpPr>
        <p:spPr>
          <a:xfrm>
            <a:off x="7411889" y="2764185"/>
            <a:ext cx="1983657" cy="51556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Scaling, Normalization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9AD3650-BCFC-8E5F-CFAC-DCCAE67E3B6C}"/>
              </a:ext>
            </a:extLst>
          </p:cNvPr>
          <p:cNvCxnSpPr>
            <a:cxnSpLocks/>
          </p:cNvCxnSpPr>
          <p:nvPr/>
        </p:nvCxnSpPr>
        <p:spPr>
          <a:xfrm>
            <a:off x="7240850" y="2157996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Preparation 56">
            <a:extLst>
              <a:ext uri="{FF2B5EF4-FFF2-40B4-BE49-F238E27FC236}">
                <a16:creationId xmlns:a16="http://schemas.microsoft.com/office/drawing/2014/main" id="{5AEC9953-092C-ED0A-FD1B-A90C7D30DEDE}"/>
              </a:ext>
            </a:extLst>
          </p:cNvPr>
          <p:cNvSpPr/>
          <p:nvPr/>
        </p:nvSpPr>
        <p:spPr>
          <a:xfrm>
            <a:off x="7563896" y="1801633"/>
            <a:ext cx="1690283" cy="713320"/>
          </a:xfrm>
          <a:prstGeom prst="flowChartPreparati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Shape, correlations, plots, histograms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1531FDC9-BEF2-DF4F-37E7-ECF407C20921}"/>
              </a:ext>
            </a:extLst>
          </p:cNvPr>
          <p:cNvSpPr/>
          <p:nvPr/>
        </p:nvSpPr>
        <p:spPr>
          <a:xfrm>
            <a:off x="6299063" y="2376612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5C43CA5-D201-201B-FCC5-3E77149C3B62}"/>
              </a:ext>
            </a:extLst>
          </p:cNvPr>
          <p:cNvSpPr/>
          <p:nvPr/>
        </p:nvSpPr>
        <p:spPr>
          <a:xfrm>
            <a:off x="6298578" y="3295138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0BDA5A3-B1EF-FB4E-31A3-3196AB4A2F20}"/>
              </a:ext>
            </a:extLst>
          </p:cNvPr>
          <p:cNvCxnSpPr>
            <a:cxnSpLocks/>
          </p:cNvCxnSpPr>
          <p:nvPr/>
        </p:nvCxnSpPr>
        <p:spPr>
          <a:xfrm>
            <a:off x="7237535" y="3000089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Arrow: Down 62">
            <a:extLst>
              <a:ext uri="{FF2B5EF4-FFF2-40B4-BE49-F238E27FC236}">
                <a16:creationId xmlns:a16="http://schemas.microsoft.com/office/drawing/2014/main" id="{BD0FCE90-A2FF-B2CA-1CFD-BA004148C45A}"/>
              </a:ext>
            </a:extLst>
          </p:cNvPr>
          <p:cNvSpPr/>
          <p:nvPr/>
        </p:nvSpPr>
        <p:spPr>
          <a:xfrm>
            <a:off x="6327654" y="4108939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F62431EF-4BC6-CAA7-6EEF-AB9254035E41}"/>
              </a:ext>
            </a:extLst>
          </p:cNvPr>
          <p:cNvSpPr/>
          <p:nvPr/>
        </p:nvSpPr>
        <p:spPr>
          <a:xfrm>
            <a:off x="6298578" y="4894247"/>
            <a:ext cx="308532" cy="36407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2BEEE-47CA-FBB7-1A15-C164E05AEA28}"/>
              </a:ext>
            </a:extLst>
          </p:cNvPr>
          <p:cNvCxnSpPr>
            <a:cxnSpLocks/>
          </p:cNvCxnSpPr>
          <p:nvPr/>
        </p:nvCxnSpPr>
        <p:spPr>
          <a:xfrm>
            <a:off x="7385760" y="5488900"/>
            <a:ext cx="2898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0F6929F-25F2-1782-2408-4D80BCCA4038}"/>
              </a:ext>
            </a:extLst>
          </p:cNvPr>
          <p:cNvSpPr/>
          <p:nvPr/>
        </p:nvSpPr>
        <p:spPr>
          <a:xfrm>
            <a:off x="10675334" y="3186454"/>
            <a:ext cx="365760" cy="31699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4">
            <a:extLst>
              <a:ext uri="{FF2B5EF4-FFF2-40B4-BE49-F238E27FC236}">
                <a16:creationId xmlns:a16="http://schemas.microsoft.com/office/drawing/2014/main" id="{86877159-396A-7B44-3D8A-7CEDD66F8209}"/>
              </a:ext>
            </a:extLst>
          </p:cNvPr>
          <p:cNvSpPr/>
          <p:nvPr/>
        </p:nvSpPr>
        <p:spPr>
          <a:xfrm>
            <a:off x="9765700" y="3528968"/>
            <a:ext cx="2231136" cy="79248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Results-</a:t>
            </a:r>
          </a:p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0E6EBD-B6EE-D544-86B2-86BB47DC7625}"/>
              </a:ext>
            </a:extLst>
          </p:cNvPr>
          <p:cNvSpPr txBox="1"/>
          <p:nvPr/>
        </p:nvSpPr>
        <p:spPr>
          <a:xfrm>
            <a:off x="259314" y="161794"/>
            <a:ext cx="9180576" cy="6266688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39D73-204A-16A7-1429-2DCEAABB8A4A}"/>
              </a:ext>
            </a:extLst>
          </p:cNvPr>
          <p:cNvSpPr/>
          <p:nvPr/>
        </p:nvSpPr>
        <p:spPr>
          <a:xfrm>
            <a:off x="340246" y="218918"/>
            <a:ext cx="2111231" cy="93189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Which club has the best and the highest number of players?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AC20AB6-22E1-FF47-310C-D2B23B6368B8}"/>
              </a:ext>
            </a:extLst>
          </p:cNvPr>
          <p:cNvSpPr/>
          <p:nvPr/>
        </p:nvSpPr>
        <p:spPr>
          <a:xfrm>
            <a:off x="395759" y="1351822"/>
            <a:ext cx="2012590" cy="13157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clubs with best players in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2DBA56-1EBA-34B4-2463-E301CFEC3444}"/>
              </a:ext>
            </a:extLst>
          </p:cNvPr>
          <p:cNvSpPr/>
          <p:nvPr/>
        </p:nvSpPr>
        <p:spPr>
          <a:xfrm>
            <a:off x="448836" y="3650234"/>
            <a:ext cx="1992024" cy="17522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clubs with the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 number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players with best strength and aggression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486490"/>
            <a:ext cx="822960" cy="522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50FDF-3629-DABC-7F97-016B45A36A3C}"/>
              </a:ext>
            </a:extLst>
          </p:cNvPr>
          <p:cNvSpPr txBox="1"/>
          <p:nvPr/>
        </p:nvSpPr>
        <p:spPr>
          <a:xfrm>
            <a:off x="7088548" y="4108939"/>
            <a:ext cx="20166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Wolverhampton,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the highest number of players with best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BD10A51-E613-95D9-1125-17DA77035652}"/>
              </a:ext>
            </a:extLst>
          </p:cNvPr>
          <p:cNvSpPr txBox="1"/>
          <p:nvPr/>
        </p:nvSpPr>
        <p:spPr>
          <a:xfrm>
            <a:off x="7080659" y="889186"/>
            <a:ext cx="22342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Wolverhampton, Philadelphia Union, Orlando City SC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 top players in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strength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aggression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 big 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among them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42833A-B4A9-F2B7-ABB8-A292DE8931DC}"/>
              </a:ext>
            </a:extLst>
          </p:cNvPr>
          <p:cNvCxnSpPr/>
          <p:nvPr/>
        </p:nvCxnSpPr>
        <p:spPr>
          <a:xfrm flipH="1" flipV="1">
            <a:off x="7361853" y="597159"/>
            <a:ext cx="1219" cy="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D1002D-EABA-476E-67C9-1C79DA562D3F}"/>
              </a:ext>
            </a:extLst>
          </p:cNvPr>
          <p:cNvCxnSpPr>
            <a:cxnSpLocks/>
          </p:cNvCxnSpPr>
          <p:nvPr/>
        </p:nvCxnSpPr>
        <p:spPr>
          <a:xfrm flipV="1">
            <a:off x="7067748" y="4108939"/>
            <a:ext cx="0" cy="13789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DA6F423-0F52-0C3F-0F8D-74BFA947C1F6}"/>
              </a:ext>
            </a:extLst>
          </p:cNvPr>
          <p:cNvCxnSpPr>
            <a:cxnSpLocks/>
          </p:cNvCxnSpPr>
          <p:nvPr/>
        </p:nvCxnSpPr>
        <p:spPr>
          <a:xfrm flipH="1" flipV="1">
            <a:off x="7080659" y="942210"/>
            <a:ext cx="21659" cy="181844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0FFDDA9-C698-EF5A-F16E-55EAD32E9F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0" t="34975" r="41867" b="10613"/>
          <a:stretch/>
        </p:blipFill>
        <p:spPr>
          <a:xfrm>
            <a:off x="2613733" y="3393998"/>
            <a:ext cx="4321558" cy="29495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A6C2E6-EFAA-B532-B02F-B6BFC2A9E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2" t="31759" r="43874" b="13739"/>
          <a:stretch/>
        </p:blipFill>
        <p:spPr>
          <a:xfrm>
            <a:off x="2584439" y="330997"/>
            <a:ext cx="4395572" cy="2861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AE8C8A6-FE95-4A3B-366E-C09FB647C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14" t="34306" r="35663" b="60489"/>
          <a:stretch/>
        </p:blipFill>
        <p:spPr>
          <a:xfrm>
            <a:off x="7095469" y="273150"/>
            <a:ext cx="1576801" cy="55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7992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8998</TotalTime>
  <Words>1801</Words>
  <Application>Microsoft Office PowerPoint</Application>
  <PresentationFormat>Widescreen</PresentationFormat>
  <Paragraphs>508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Calisto MT</vt:lpstr>
      <vt:lpstr>Inter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madsg.com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KhastKhodaei;Me</dc:creator>
  <dc:description>madsg.com</dc:description>
  <cp:lastModifiedBy>neda kh</cp:lastModifiedBy>
  <cp:revision>137</cp:revision>
  <dcterms:created xsi:type="dcterms:W3CDTF">2014-03-10T22:46:32Z</dcterms:created>
  <dcterms:modified xsi:type="dcterms:W3CDTF">2023-03-30T12:17:43Z</dcterms:modified>
</cp:coreProperties>
</file>